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</p:sldIdLst>
  <p:sldSz cx="2286000" cy="3200400"/>
  <p:notesSz cx="6858000" cy="9144000"/>
  <p:defaultTextStyle>
    <a:defPPr>
      <a:defRPr lang="en-US"/>
    </a:defPPr>
    <a:lvl1pPr marL="0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1pPr>
    <a:lvl2pPr marL="13167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2pPr>
    <a:lvl3pPr marL="263347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3pPr>
    <a:lvl4pPr marL="395021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4pPr>
    <a:lvl5pPr marL="526694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5pPr>
    <a:lvl6pPr marL="658368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6pPr>
    <a:lvl7pPr marL="790042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7pPr>
    <a:lvl8pPr marL="921715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8pPr>
    <a:lvl9pPr marL="1053389" algn="l" defTabSz="263347" rtl="0" eaLnBrk="1" latinLnBrk="0" hangingPunct="1">
      <a:defRPr sz="5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B00"/>
    <a:srgbClr val="CF1969"/>
    <a:srgbClr val="0092C3"/>
    <a:srgbClr val="977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17"/>
    <p:restoredTop sz="94619"/>
  </p:normalViewPr>
  <p:slideViewPr>
    <p:cSldViewPr snapToGrid="0" snapToObjects="1">
      <p:cViewPr>
        <p:scale>
          <a:sx n="305" d="100"/>
          <a:sy n="305" d="100"/>
        </p:scale>
        <p:origin x="211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yer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87C31AE9-BA04-1F48-B9B4-2CBEF8236A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765" y="78890"/>
            <a:ext cx="1925968" cy="2595528"/>
          </a:xfrm>
          <a:prstGeom prst="rect">
            <a:avLst/>
          </a:prstGeom>
          <a:ln w="9525">
            <a:solidFill>
              <a:schemeClr val="tx1"/>
            </a:solidFill>
          </a:ln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73816A-7381-954C-899A-F9549FFE42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2692338"/>
            <a:ext cx="1524000" cy="2053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100" b="1" i="0"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 dirty="0"/>
              <a:t>PLAYER NAME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323D1CE-D0B8-504C-A82B-52725AF413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868375"/>
            <a:ext cx="1524000" cy="3132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TEAM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815E7D7-7106-6148-BA2F-2ABDC38200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70345" y="2851675"/>
            <a:ext cx="551145" cy="2127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 b="0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POS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493A751-BAE6-0941-B91C-4E2773CB1F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57571" y="89012"/>
            <a:ext cx="783924" cy="31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1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3969310-F4C5-EB46-9872-68EEB05D7CE9}"/>
              </a:ext>
            </a:extLst>
          </p:cNvPr>
          <p:cNvGrpSpPr/>
          <p:nvPr userDrawn="1"/>
        </p:nvGrpSpPr>
        <p:grpSpPr>
          <a:xfrm>
            <a:off x="0" y="0"/>
            <a:ext cx="2286000" cy="3200400"/>
            <a:chOff x="0" y="0"/>
            <a:chExt cx="2286000" cy="32004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49C99E6-2A77-1B43-A516-ED4FAE8802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286000" cy="32004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C3BF7F-3B90-E34B-A799-BFCFD767D9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873306" y="2791752"/>
              <a:ext cx="335821" cy="3358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3989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228600" rtl="0" eaLnBrk="1" latinLnBrk="0" hangingPunct="1">
        <a:lnSpc>
          <a:spcPct val="90000"/>
        </a:lnSpc>
        <a:spcBef>
          <a:spcPct val="0"/>
        </a:spcBef>
        <a:buNone/>
        <a:defRPr sz="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7150" indent="-57150" algn="l" defTabSz="228600" rtl="0" eaLnBrk="1" latinLnBrk="0" hangingPunct="1">
        <a:lnSpc>
          <a:spcPct val="90000"/>
        </a:lnSpc>
        <a:spcBef>
          <a:spcPts val="250"/>
        </a:spcBef>
        <a:buFont typeface="Arial" panose="020B0604020202020204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714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500" kern="1200">
          <a:solidFill>
            <a:schemeClr val="tx1"/>
          </a:solidFill>
          <a:latin typeface="+mn-lt"/>
          <a:ea typeface="+mn-ea"/>
          <a:cs typeface="+mn-cs"/>
        </a:defRPr>
      </a:lvl3pPr>
      <a:lvl4pPr marL="4000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5143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6286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7429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572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71550" indent="-57150" algn="l" defTabSz="228600" rtl="0" eaLnBrk="1" latinLnBrk="0" hangingPunct="1">
        <a:lnSpc>
          <a:spcPct val="90000"/>
        </a:lnSpc>
        <a:spcBef>
          <a:spcPts val="125"/>
        </a:spcBef>
        <a:buFont typeface="Arial" panose="020B0604020202020204" pitchFamily="34" charset="0"/>
        <a:buChar char="•"/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1pPr>
      <a:lvl2pPr marL="1143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3pPr>
      <a:lvl4pPr marL="3429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4pPr>
      <a:lvl5pPr marL="4572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5pPr>
      <a:lvl6pPr marL="5715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6pPr>
      <a:lvl7pPr marL="6858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7pPr>
      <a:lvl8pPr marL="8001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8pPr>
      <a:lvl9pPr marL="914400" algn="l" defTabSz="228600" rtl="0" eaLnBrk="1" latinLnBrk="0" hangingPunct="1">
        <a:defRPr sz="4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87F5CE1-73F6-614A-8BDB-6608033D003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1353" t="34" r="36914" b="-34"/>
          <a:stretch/>
        </p:blipFill>
        <p:spPr>
          <a:xfrm>
            <a:off x="72765" y="78890"/>
            <a:ext cx="1925968" cy="259552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07A3D2-A46F-F949-A6F8-B8FC844CB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571" y="89012"/>
            <a:ext cx="783924" cy="31113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18710F-1A3F-244C-B0FD-2857F1329C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MIKE BOSSY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AE9C0-3D6F-384B-9EDC-DB1CC5CD6B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600" dirty="0">
                <a:solidFill>
                  <a:srgbClr val="FF7B00"/>
                </a:solidFill>
              </a:rPr>
              <a:t>ISLANDERS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E6DB5D-D3C7-C14D-B8E7-124BDDF5C1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RW</a:t>
            </a:r>
          </a:p>
        </p:txBody>
      </p:sp>
    </p:spTree>
    <p:extLst>
      <p:ext uri="{BB962C8B-B14F-4D97-AF65-F5344CB8AC3E}">
        <p14:creationId xmlns:p14="http://schemas.microsoft.com/office/powerpoint/2010/main" val="224430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900" b="1" i="0" dirty="0" smtClean="0">
            <a:solidFill>
              <a:schemeClr val="bg1"/>
            </a:solidFill>
            <a:latin typeface="Arial Black" panose="020B0604020202020204" pitchFamily="34" charset="0"/>
            <a:cs typeface="Arial Black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</TotalTime>
  <Words>4</Words>
  <Application>Microsoft Macintosh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Arial Narrow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Jewett</dc:creator>
  <cp:lastModifiedBy>Frank Jewett</cp:lastModifiedBy>
  <cp:revision>23</cp:revision>
  <dcterms:created xsi:type="dcterms:W3CDTF">2019-07-19T00:47:41Z</dcterms:created>
  <dcterms:modified xsi:type="dcterms:W3CDTF">2019-07-29T21:24:38Z</dcterms:modified>
</cp:coreProperties>
</file>