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02870-FE55-44A9-FBE4-7FD46CFD2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AF28AF-D19C-9946-4D79-5A2A8D555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F95E5-5173-F565-BCB0-F45D0695D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D2EA-1FEA-40CE-871B-B62AF2AFEF1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72C15-3D26-E6E4-DF75-433AEAE33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56B6B-C450-4212-9289-923B4045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3AAB-3CC2-46D5-ACE4-1CE7020A3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50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516DE-EB65-3718-B642-D8072FD1E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216-A83A-4375-57D9-E3C481B51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DFB79-BB35-C454-8DD8-2BB922B7E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D2EA-1FEA-40CE-871B-B62AF2AFEF1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23FED-3FE4-3AE2-07E4-4ADF87530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2B29F-A03D-0B89-F4B8-C6659C3E2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3AAB-3CC2-46D5-ACE4-1CE7020A3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16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7D49C9-F096-B44C-CCAD-73B400914F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141A7-1E8C-4E5B-61D5-609EC88CA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B3D15-4D75-CA02-6C1F-5D1D6834F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D2EA-1FEA-40CE-871B-B62AF2AFEF1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6AD54-7A5B-C953-B0E6-B2713CF76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2DED3-0517-DBA9-B7F1-EE0B55FF9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3AAB-3CC2-46D5-ACE4-1CE7020A3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61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8424B-628A-EF51-4895-96600B6B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75B5B-85FC-7A08-F02E-AC8DA5F61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3F706-17DF-1014-7E7E-8993703C6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D2EA-1FEA-40CE-871B-B62AF2AFEF1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3B3B3-E138-DBD1-371A-13E04ED2E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9A99E-E9B1-3A01-E7F6-2DFA52C6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3AAB-3CC2-46D5-ACE4-1CE7020A3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41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611CC-1008-1A14-4B51-575787F07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341F2-5537-13B7-D8AE-67F3BDB19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7AB59-C5FB-A33E-1953-87BDC630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D2EA-1FEA-40CE-871B-B62AF2AFEF1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FABBE-2C56-5CF7-007A-8949C94A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54794-0B5B-0CA0-B491-D0F3C4D28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3AAB-3CC2-46D5-ACE4-1CE7020A3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68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86DBD-D57D-9E01-DD3E-EC1A5BE3B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0FB4D-6178-956A-1E8F-2ED661BA4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AE164-F9F8-2ACC-9046-2C72ADDE6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BAC215-A60A-5CA4-7229-87D5BAEAC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D2EA-1FEA-40CE-871B-B62AF2AFEF1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3A0FC-38CA-7024-528E-A3C6939F7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37605-B345-FD02-F2F0-0CE22D925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3AAB-3CC2-46D5-ACE4-1CE7020A3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68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BF229-4DC9-6271-132C-282B5787A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F411E-0862-CE64-2AF3-E02005FB4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7AF02B-D798-73F8-A2ED-0AA59D150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50A505-ABAD-69DC-B9F4-F6950F2CBC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94669-F631-3488-9B57-1901A63F3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B747D3-F125-E5C8-F590-F563CD5CC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D2EA-1FEA-40CE-871B-B62AF2AFEF1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9CDDCF-2A99-7E63-CEA4-E8A6FCE50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20195-647F-240B-2D30-F6D083C89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3AAB-3CC2-46D5-ACE4-1CE7020A3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70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9B9A7-7202-8A06-E282-36BB07AF1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386111-3D96-D190-5542-56771F9B7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D2EA-1FEA-40CE-871B-B62AF2AFEF1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687F7D-E16A-A960-F4D5-E5C12BE3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F4A85-F151-79C9-286B-9941D8EAD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3AAB-3CC2-46D5-ACE4-1CE7020A3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04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C56A5A-D4A5-03B2-3674-8EE475B0A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D2EA-1FEA-40CE-871B-B62AF2AFEF1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B1551-AF1A-06B6-A828-B0CA1646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AE396-E4C6-E078-83F5-EC82541E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3AAB-3CC2-46D5-ACE4-1CE7020A3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45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5765D-2FFA-AD40-2974-BF0EADAEC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C3531-6EDE-FC22-A3BF-135950EE1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8F5580-1927-722A-F31E-9895FEEA1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3048F1-3C97-695F-392B-188B94CB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D2EA-1FEA-40CE-871B-B62AF2AFEF1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C13C3-C309-6406-9998-E81B0F3FF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872EA-C486-8C7F-0771-77C61EB29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3AAB-3CC2-46D5-ACE4-1CE7020A3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7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CE7E5-8808-B7B3-220B-8A7989D1D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90A981-5B37-8A67-47C9-0F6EFA4DEF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CDF079-8C04-D131-E161-7FFAAAE7C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F4DE4-5BF4-2676-AB22-6683A5C2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D2EA-1FEA-40CE-871B-B62AF2AFEF1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9E70F-5EA3-7142-9B15-D7A29641A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80032-BC3C-3919-7722-6463DD5B2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3AAB-3CC2-46D5-ACE4-1CE7020A3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29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4ADC35-56C8-CFB4-C2AB-60F797DD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E4A0C-5B30-7DF7-040A-A47B7DA24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8F021-959D-6A76-4AAC-1EBC374A33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8D2EA-1FEA-40CE-871B-B62AF2AFEF1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816DF-869B-82AB-E3F3-4DF98DD91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03534-A838-6A81-A006-4D6E08E0A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F3AAB-3CC2-46D5-ACE4-1CE7020A3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0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jpeg"/><Relationship Id="rId18" Type="http://schemas.openxmlformats.org/officeDocument/2006/relationships/image" Target="../media/image14.jpg"/><Relationship Id="rId26" Type="http://schemas.openxmlformats.org/officeDocument/2006/relationships/image" Target="../media/image21.png"/><Relationship Id="rId3" Type="http://schemas.microsoft.com/office/2007/relationships/hdphoto" Target="../media/hdphoto1.wdp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5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16.png"/><Relationship Id="rId29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28" Type="http://schemas.openxmlformats.org/officeDocument/2006/relationships/image" Target="../media/image22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31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microsoft.com/office/2007/relationships/hdphoto" Target="../media/hdphoto5.wdp"/><Relationship Id="rId30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jpg"/><Relationship Id="rId3" Type="http://schemas.microsoft.com/office/2007/relationships/hdphoto" Target="../media/hdphoto6.wdp"/><Relationship Id="rId21" Type="http://schemas.microsoft.com/office/2007/relationships/hdphoto" Target="../media/hdphoto7.wdp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26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11" Type="http://schemas.openxmlformats.org/officeDocument/2006/relationships/image" Target="../media/image33.png"/><Relationship Id="rId24" Type="http://schemas.openxmlformats.org/officeDocument/2006/relationships/image" Target="../media/image45.png"/><Relationship Id="rId5" Type="http://schemas.openxmlformats.org/officeDocument/2006/relationships/image" Target="../media/image3.png"/><Relationship Id="rId15" Type="http://schemas.openxmlformats.org/officeDocument/2006/relationships/image" Target="../media/image37.jpe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3.png"/><Relationship Id="rId21" Type="http://schemas.openxmlformats.org/officeDocument/2006/relationships/image" Target="../media/image70.jp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52.jpeg"/><Relationship Id="rId16" Type="http://schemas.openxmlformats.org/officeDocument/2006/relationships/image" Target="../media/image65.jpe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1.png"/><Relationship Id="rId10" Type="http://schemas.openxmlformats.org/officeDocument/2006/relationships/image" Target="../media/image59.png"/><Relationship Id="rId19" Type="http://schemas.openxmlformats.org/officeDocument/2006/relationships/image" Target="../media/image68.jpeg"/><Relationship Id="rId4" Type="http://schemas.microsoft.com/office/2007/relationships/hdphoto" Target="../media/hdphoto8.wdp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E36FEFB-4F22-41EE-3965-0B28F5F828D6}"/>
              </a:ext>
            </a:extLst>
          </p:cNvPr>
          <p:cNvGrpSpPr/>
          <p:nvPr/>
        </p:nvGrpSpPr>
        <p:grpSpPr>
          <a:xfrm>
            <a:off x="0" y="0"/>
            <a:ext cx="2395789" cy="3337560"/>
            <a:chOff x="3146477" y="3436611"/>
            <a:chExt cx="2395789" cy="33375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F6F8BD-53DE-4C27-8CDE-D2C4BC574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71"/>
            <a:stretch/>
          </p:blipFill>
          <p:spPr>
            <a:xfrm>
              <a:off x="3323695" y="3500840"/>
              <a:ext cx="2177312" cy="309556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AC9D454-12F6-DFAF-036B-AFE4E70BD989}"/>
                </a:ext>
              </a:extLst>
            </p:cNvPr>
            <p:cNvGrpSpPr/>
            <p:nvPr/>
          </p:nvGrpSpPr>
          <p:grpSpPr>
            <a:xfrm>
              <a:off x="3146477" y="3436611"/>
              <a:ext cx="2395789" cy="3337560"/>
              <a:chOff x="521671" y="2747235"/>
              <a:chExt cx="2395789" cy="333756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7350384-74B1-FFCE-87D2-C2DFAA122D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71" y="2747235"/>
                <a:ext cx="2395789" cy="3337560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C3641DB-910A-D34E-0ADA-BDC916E26C6A}"/>
                  </a:ext>
                </a:extLst>
              </p:cNvPr>
              <p:cNvSpPr/>
              <p:nvPr/>
            </p:nvSpPr>
            <p:spPr>
              <a:xfrm>
                <a:off x="1568466" y="5660136"/>
                <a:ext cx="82296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b="1" cap="none" spc="0" dirty="0">
                    <a:ln w="635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  <a:solidFill>
                      <a:schemeClr val="bg1">
                        <a:lumMod val="95000"/>
                      </a:schemeClr>
                    </a:solidFill>
                    <a:latin typeface="Dom Casual" pitchFamily="50" charset="0"/>
                  </a:rPr>
                  <a:t>TOM</a:t>
                </a:r>
              </a:p>
              <a:p>
                <a:pPr algn="ctr">
                  <a:lnSpc>
                    <a:spcPts val="4400"/>
                  </a:lnSpc>
                </a:pPr>
                <a:r>
                  <a:rPr lang="en-US" sz="5600" b="1" dirty="0">
                    <a:ln w="635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  <a:solidFill>
                      <a:schemeClr val="bg1">
                        <a:lumMod val="95000"/>
                      </a:schemeClr>
                    </a:solidFill>
                    <a:latin typeface="Dom Casual" pitchFamily="50" charset="0"/>
                  </a:rPr>
                  <a:t>GLAVINE</a:t>
                </a:r>
                <a:endParaRPr lang="en-US" sz="5600" b="1" cap="none" spc="0" dirty="0">
                  <a:ln w="635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  <a:solidFill>
                    <a:schemeClr val="bg1">
                      <a:lumMod val="95000"/>
                    </a:schemeClr>
                  </a:solidFill>
                  <a:latin typeface="Dom Casual" pitchFamily="50" charset="0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289958-6F95-6100-F43E-2CCCB817C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619" y="5913849"/>
              <a:ext cx="2093066" cy="69448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D34759-7BB0-DAD2-BDC9-82170CC6D2CD}"/>
              </a:ext>
            </a:extLst>
          </p:cNvPr>
          <p:cNvGrpSpPr/>
          <p:nvPr/>
        </p:nvGrpSpPr>
        <p:grpSpPr>
          <a:xfrm>
            <a:off x="2463865" y="64229"/>
            <a:ext cx="2390775" cy="3333750"/>
            <a:chOff x="5927138" y="155332"/>
            <a:chExt cx="2390775" cy="33337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CE7648-FEF0-F43A-44BE-8E16DDC02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6" t="7013"/>
            <a:stretch/>
          </p:blipFill>
          <p:spPr>
            <a:xfrm>
              <a:off x="6005077" y="223932"/>
              <a:ext cx="2188618" cy="2968909"/>
            </a:xfrm>
            <a:prstGeom prst="rect">
              <a:avLst/>
            </a:prstGeom>
          </p:spPr>
        </p:pic>
        <p:grpSp>
          <p:nvGrpSpPr>
            <p:cNvPr id="12" name="Group 357">
              <a:extLst>
                <a:ext uri="{FF2B5EF4-FFF2-40B4-BE49-F238E27FC236}">
                  <a16:creationId xmlns:a16="http://schemas.microsoft.com/office/drawing/2014/main" id="{79B82302-5E7D-52E4-A4AD-EE576B51B307}"/>
                </a:ext>
              </a:extLst>
            </p:cNvPr>
            <p:cNvGrpSpPr/>
            <p:nvPr/>
          </p:nvGrpSpPr>
          <p:grpSpPr>
            <a:xfrm>
              <a:off x="5927138" y="155332"/>
              <a:ext cx="2390775" cy="3333750"/>
              <a:chOff x="2100863" y="3248583"/>
              <a:chExt cx="2390775" cy="3333750"/>
            </a:xfrm>
          </p:grpSpPr>
          <p:pic>
            <p:nvPicPr>
              <p:cNvPr id="13" name="Picture 12" descr="117-784Fr.png">
                <a:extLst>
                  <a:ext uri="{FF2B5EF4-FFF2-40B4-BE49-F238E27FC236}">
                    <a16:creationId xmlns:a16="http://schemas.microsoft.com/office/drawing/2014/main" id="{C2990E78-91AE-C127-A6BA-65A7582B64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00863" y="3248583"/>
                <a:ext cx="2390775" cy="3333750"/>
              </a:xfrm>
              <a:prstGeom prst="rect">
                <a:avLst/>
              </a:prstGeom>
            </p:spPr>
          </p:pic>
          <p:grpSp>
            <p:nvGrpSpPr>
              <p:cNvPr id="14" name="Group 352">
                <a:extLst>
                  <a:ext uri="{FF2B5EF4-FFF2-40B4-BE49-F238E27FC236}">
                    <a16:creationId xmlns:a16="http://schemas.microsoft.com/office/drawing/2014/main" id="{CC53F07E-29BF-145F-0F23-74B249942E20}"/>
                  </a:ext>
                </a:extLst>
              </p:cNvPr>
              <p:cNvGrpSpPr/>
              <p:nvPr/>
            </p:nvGrpSpPr>
            <p:grpSpPr>
              <a:xfrm>
                <a:off x="3146844" y="6173098"/>
                <a:ext cx="917994" cy="294377"/>
                <a:chOff x="3146844" y="6173098"/>
                <a:chExt cx="917994" cy="294377"/>
              </a:xfrm>
            </p:grpSpPr>
            <p:pic>
              <p:nvPicPr>
                <p:cNvPr id="16" name="Picture 65">
                  <a:extLst>
                    <a:ext uri="{FF2B5EF4-FFF2-40B4-BE49-F238E27FC236}">
                      <a16:creationId xmlns:a16="http://schemas.microsoft.com/office/drawing/2014/main" id="{652288FE-D659-9134-8169-001BE4FE5D6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3146844" y="6175974"/>
                  <a:ext cx="342900" cy="285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7" name="Picture 65">
                  <a:extLst>
                    <a:ext uri="{FF2B5EF4-FFF2-40B4-BE49-F238E27FC236}">
                      <a16:creationId xmlns:a16="http://schemas.microsoft.com/office/drawing/2014/main" id="{81A4F645-60EC-F55F-3254-1F1EA7F954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3489025" y="6173098"/>
                  <a:ext cx="342900" cy="285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" name="Picture 65">
                  <a:extLst>
                    <a:ext uri="{FF2B5EF4-FFF2-40B4-BE49-F238E27FC236}">
                      <a16:creationId xmlns:a16="http://schemas.microsoft.com/office/drawing/2014/main" id="{842FFCED-8E2F-6F02-D725-B315544E31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3721938" y="6181725"/>
                  <a:ext cx="342900" cy="285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C622D5A-3829-F370-79BC-7FD602535F74}"/>
                  </a:ext>
                </a:extLst>
              </p:cNvPr>
              <p:cNvSpPr/>
              <p:nvPr/>
            </p:nvSpPr>
            <p:spPr>
              <a:xfrm>
                <a:off x="3173625" y="6185361"/>
                <a:ext cx="77724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b="1" cap="none" spc="-300" dirty="0">
                    <a:ln w="3175">
                      <a:solidFill>
                        <a:schemeClr val="tx1">
                          <a:lumMod val="85000"/>
                          <a:lumOff val="15000"/>
                          <a:alpha val="82000"/>
                        </a:schemeClr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  <a:alpha val="82000"/>
                      </a:schemeClr>
                    </a:solidFill>
                    <a:latin typeface="Dom Casual" pitchFamily="50" charset="0"/>
                  </a:rPr>
                  <a:t>DONNIE</a:t>
                </a:r>
              </a:p>
              <a:p>
                <a:pPr algn="ctr">
                  <a:lnSpc>
                    <a:spcPts val="4400"/>
                  </a:lnSpc>
                </a:pPr>
                <a:r>
                  <a:rPr lang="en-US" sz="5600" b="1" spc="-300" dirty="0">
                    <a:ln w="3175">
                      <a:solidFill>
                        <a:schemeClr val="tx1">
                          <a:lumMod val="85000"/>
                          <a:lumOff val="15000"/>
                          <a:alpha val="82000"/>
                        </a:schemeClr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  <a:alpha val="82000"/>
                      </a:schemeClr>
                    </a:solidFill>
                    <a:latin typeface="Dom Casual" pitchFamily="50" charset="0"/>
                  </a:rPr>
                  <a:t>SCOTT</a:t>
                </a:r>
                <a:endParaRPr lang="en-US" sz="5600" b="1" cap="none" spc="-300" dirty="0">
                  <a:ln w="3175">
                    <a:solidFill>
                      <a:schemeClr val="tx1">
                        <a:lumMod val="85000"/>
                        <a:lumOff val="15000"/>
                        <a:alpha val="82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  <a:alpha val="82000"/>
                    </a:schemeClr>
                  </a:solidFill>
                  <a:latin typeface="Dom Casual" pitchFamily="50" charset="0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A43D61-EA1A-A65C-AA2F-624B92DF4E37}"/>
              </a:ext>
            </a:extLst>
          </p:cNvPr>
          <p:cNvGrpSpPr/>
          <p:nvPr/>
        </p:nvGrpSpPr>
        <p:grpSpPr>
          <a:xfrm>
            <a:off x="4956112" y="-6004"/>
            <a:ext cx="2381250" cy="3333750"/>
            <a:chOff x="3545269" y="228921"/>
            <a:chExt cx="2381250" cy="333375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F964815-CDA8-8181-BA6A-AFC145AE9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11" r="10913"/>
            <a:stretch/>
          </p:blipFill>
          <p:spPr>
            <a:xfrm>
              <a:off x="3581400" y="276546"/>
              <a:ext cx="2232846" cy="3024147"/>
            </a:xfrm>
            <a:prstGeom prst="rect">
              <a:avLst/>
            </a:prstGeom>
          </p:spPr>
        </p:pic>
        <p:grpSp>
          <p:nvGrpSpPr>
            <p:cNvPr id="21" name="Group 141">
              <a:extLst>
                <a:ext uri="{FF2B5EF4-FFF2-40B4-BE49-F238E27FC236}">
                  <a16:creationId xmlns:a16="http://schemas.microsoft.com/office/drawing/2014/main" id="{97607713-A244-8DFF-3FA9-968BEFCE9B68}"/>
                </a:ext>
              </a:extLst>
            </p:cNvPr>
            <p:cNvGrpSpPr/>
            <p:nvPr/>
          </p:nvGrpSpPr>
          <p:grpSpPr>
            <a:xfrm>
              <a:off x="3545269" y="228921"/>
              <a:ext cx="2381250" cy="3333750"/>
              <a:chOff x="5297158" y="1478756"/>
              <a:chExt cx="2381250" cy="3333750"/>
            </a:xfrm>
          </p:grpSpPr>
          <p:grpSp>
            <p:nvGrpSpPr>
              <p:cNvPr id="23" name="Group 139">
                <a:extLst>
                  <a:ext uri="{FF2B5EF4-FFF2-40B4-BE49-F238E27FC236}">
                    <a16:creationId xmlns:a16="http://schemas.microsoft.com/office/drawing/2014/main" id="{C8F99168-D2AD-7FF3-2104-7F738CC50D1A}"/>
                  </a:ext>
                </a:extLst>
              </p:cNvPr>
              <p:cNvGrpSpPr/>
              <p:nvPr/>
            </p:nvGrpSpPr>
            <p:grpSpPr>
              <a:xfrm>
                <a:off x="5297158" y="1478756"/>
                <a:ext cx="2381250" cy="3333750"/>
                <a:chOff x="5051625" y="1724289"/>
                <a:chExt cx="2381250" cy="3333750"/>
              </a:xfrm>
            </p:grpSpPr>
            <p:pic>
              <p:nvPicPr>
                <p:cNvPr id="25" name="Picture 24" descr="117-150Fr.png">
                  <a:extLst>
                    <a:ext uri="{FF2B5EF4-FFF2-40B4-BE49-F238E27FC236}">
                      <a16:creationId xmlns:a16="http://schemas.microsoft.com/office/drawing/2014/main" id="{66FF9F75-E160-189B-D7E0-0AC30987A3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5051625" y="1724289"/>
                  <a:ext cx="2381250" cy="3333750"/>
                </a:xfrm>
                <a:prstGeom prst="rect">
                  <a:avLst/>
                </a:prstGeom>
              </p:spPr>
            </p:pic>
            <p:grpSp>
              <p:nvGrpSpPr>
                <p:cNvPr id="26" name="Group 138">
                  <a:extLst>
                    <a:ext uri="{FF2B5EF4-FFF2-40B4-BE49-F238E27FC236}">
                      <a16:creationId xmlns:a16="http://schemas.microsoft.com/office/drawing/2014/main" id="{8099324F-8F4E-E3D7-1A26-39C31B9A1E86}"/>
                    </a:ext>
                  </a:extLst>
                </p:cNvPr>
                <p:cNvGrpSpPr/>
                <p:nvPr/>
              </p:nvGrpSpPr>
              <p:grpSpPr>
                <a:xfrm>
                  <a:off x="6042025" y="4636030"/>
                  <a:ext cx="819150" cy="295275"/>
                  <a:chOff x="6042025" y="4636030"/>
                  <a:chExt cx="819150" cy="295275"/>
                </a:xfrm>
              </p:grpSpPr>
              <p:pic>
                <p:nvPicPr>
                  <p:cNvPr id="27" name="Picture 13">
                    <a:extLst>
                      <a:ext uri="{FF2B5EF4-FFF2-40B4-BE49-F238E27FC236}">
                        <a16:creationId xmlns:a16="http://schemas.microsoft.com/office/drawing/2014/main" id="{31F5B564-0524-65E5-C31E-D9CD73FB4D7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/>
                  <a:srcRect/>
                  <a:stretch>
                    <a:fillRect/>
                  </a:stretch>
                </p:blipFill>
                <p:spPr bwMode="auto">
                  <a:xfrm>
                    <a:off x="6042025" y="4636030"/>
                    <a:ext cx="361950" cy="2952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8" name="Picture 13">
                    <a:extLst>
                      <a:ext uri="{FF2B5EF4-FFF2-40B4-BE49-F238E27FC236}">
                        <a16:creationId xmlns:a16="http://schemas.microsoft.com/office/drawing/2014/main" id="{3F1FEF87-213D-8261-0C50-6186D11B498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/>
                  <a:srcRect/>
                  <a:stretch>
                    <a:fillRect/>
                  </a:stretch>
                </p:blipFill>
                <p:spPr bwMode="auto">
                  <a:xfrm>
                    <a:off x="6194425" y="4636030"/>
                    <a:ext cx="361950" cy="2952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9" name="Picture 13">
                    <a:extLst>
                      <a:ext uri="{FF2B5EF4-FFF2-40B4-BE49-F238E27FC236}">
                        <a16:creationId xmlns:a16="http://schemas.microsoft.com/office/drawing/2014/main" id="{9EF20501-5595-47DA-4BC4-E7BB5645534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/>
                  <a:srcRect/>
                  <a:stretch>
                    <a:fillRect/>
                  </a:stretch>
                </p:blipFill>
                <p:spPr bwMode="auto">
                  <a:xfrm>
                    <a:off x="6346825" y="4636030"/>
                    <a:ext cx="361950" cy="2952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0" name="Picture 13">
                    <a:extLst>
                      <a:ext uri="{FF2B5EF4-FFF2-40B4-BE49-F238E27FC236}">
                        <a16:creationId xmlns:a16="http://schemas.microsoft.com/office/drawing/2014/main" id="{F3EE52F9-4B56-7356-616F-7DBC08D1592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/>
                  <a:srcRect/>
                  <a:stretch>
                    <a:fillRect/>
                  </a:stretch>
                </p:blipFill>
                <p:spPr bwMode="auto">
                  <a:xfrm>
                    <a:off x="6499225" y="4636030"/>
                    <a:ext cx="361950" cy="2952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909DFA0-FC19-E66D-539F-A80AE9A11891}"/>
                  </a:ext>
                </a:extLst>
              </p:cNvPr>
              <p:cNvSpPr/>
              <p:nvPr/>
            </p:nvSpPr>
            <p:spPr>
              <a:xfrm>
                <a:off x="6279447" y="4410076"/>
                <a:ext cx="100584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b="1" cap="none" spc="-300" dirty="0">
                    <a:ln w="12700">
                      <a:noFill/>
                      <a:prstDash val="solid"/>
                    </a:ln>
                    <a:solidFill>
                      <a:srgbClr val="F6F5F1">
                        <a:alpha val="90000"/>
                      </a:srgbClr>
                    </a:solidFill>
                    <a:latin typeface="Dom Casual" pitchFamily="50" charset="0"/>
                  </a:rPr>
                  <a:t>TITO</a:t>
                </a:r>
              </a:p>
              <a:p>
                <a:pPr algn="ctr">
                  <a:lnSpc>
                    <a:spcPts val="4400"/>
                  </a:lnSpc>
                </a:pPr>
                <a:r>
                  <a:rPr lang="en-US" sz="5600" b="1" spc="-300" dirty="0">
                    <a:ln w="12700">
                      <a:noFill/>
                      <a:prstDash val="solid"/>
                    </a:ln>
                    <a:solidFill>
                      <a:srgbClr val="F6F5F1">
                        <a:alpha val="90000"/>
                      </a:srgbClr>
                    </a:solidFill>
                    <a:latin typeface="Dom Casual" pitchFamily="50" charset="0"/>
                  </a:rPr>
                  <a:t>STEWART</a:t>
                </a:r>
                <a:endParaRPr lang="en-US" sz="5600" b="1" cap="none" spc="-300" dirty="0">
                  <a:ln w="12700">
                    <a:noFill/>
                    <a:prstDash val="solid"/>
                  </a:ln>
                  <a:solidFill>
                    <a:srgbClr val="F6F5F1">
                      <a:alpha val="90000"/>
                    </a:srgbClr>
                  </a:solidFill>
                  <a:latin typeface="Dom Casual" pitchFamily="50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C8FCE6D-1E6E-82B8-1D3A-A23AA70E9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294" y="2734185"/>
              <a:ext cx="2093066" cy="69448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0F03E5F-E684-D032-4F44-9E49D98A9856}"/>
              </a:ext>
            </a:extLst>
          </p:cNvPr>
          <p:cNvGrpSpPr/>
          <p:nvPr/>
        </p:nvGrpSpPr>
        <p:grpSpPr>
          <a:xfrm>
            <a:off x="7414963" y="38395"/>
            <a:ext cx="2390803" cy="3337560"/>
            <a:chOff x="5582626" y="1867189"/>
            <a:chExt cx="2390803" cy="3337560"/>
          </a:xfrm>
        </p:grpSpPr>
        <p:pic>
          <p:nvPicPr>
            <p:cNvPr id="32" name="Picture 12" descr="Aaron Whitefield of the Los Angeles Angelsin the ninth inning at Angel Stadium of Anaheim on May 11, 2022 in Anaheim, California.">
              <a:extLst>
                <a:ext uri="{FF2B5EF4-FFF2-40B4-BE49-F238E27FC236}">
                  <a16:creationId xmlns:a16="http://schemas.microsoft.com/office/drawing/2014/main" id="{71F6C828-A8A0-2E5F-B805-8BFF796FAE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65" t="16428" r="25328"/>
            <a:stretch/>
          </p:blipFill>
          <p:spPr bwMode="auto">
            <a:xfrm>
              <a:off x="5662832" y="1913954"/>
              <a:ext cx="2198665" cy="3039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FFE22B8-D4E6-EE5D-9FAD-ED4A1313075D}"/>
                </a:ext>
              </a:extLst>
            </p:cNvPr>
            <p:cNvGrpSpPr/>
            <p:nvPr/>
          </p:nvGrpSpPr>
          <p:grpSpPr>
            <a:xfrm>
              <a:off x="5582626" y="1867189"/>
              <a:ext cx="2390803" cy="3337560"/>
              <a:chOff x="1108973" y="3109568"/>
              <a:chExt cx="2390803" cy="3337560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99D396DB-8848-D3AB-8605-1CE886B9E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8973" y="3109568"/>
                <a:ext cx="2390803" cy="3337560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EB6CDC9-8BD0-5A09-812D-28C8B5EB86A5}"/>
                  </a:ext>
                </a:extLst>
              </p:cNvPr>
              <p:cNvSpPr/>
              <p:nvPr/>
            </p:nvSpPr>
            <p:spPr>
              <a:xfrm>
                <a:off x="1980687" y="6020475"/>
                <a:ext cx="118872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b="1" cap="none" spc="0" dirty="0">
                    <a:ln w="3175">
                      <a:solidFill>
                        <a:srgbClr val="FEFCEA"/>
                      </a:solidFill>
                      <a:prstDash val="solid"/>
                    </a:ln>
                    <a:solidFill>
                      <a:srgbClr val="FFFEF2"/>
                    </a:solidFill>
                    <a:latin typeface="Dom Casual" pitchFamily="50" charset="0"/>
                  </a:rPr>
                  <a:t>AARON</a:t>
                </a:r>
              </a:p>
              <a:p>
                <a:pPr algn="ctr">
                  <a:lnSpc>
                    <a:spcPts val="4400"/>
                  </a:lnSpc>
                </a:pPr>
                <a:r>
                  <a:rPr lang="en-US" sz="5600" b="1" dirty="0">
                    <a:ln w="3175">
                      <a:solidFill>
                        <a:srgbClr val="FEFCEA"/>
                      </a:solidFill>
                      <a:prstDash val="solid"/>
                    </a:ln>
                    <a:solidFill>
                      <a:srgbClr val="FFFEF2"/>
                    </a:solidFill>
                    <a:latin typeface="Dom Casual" pitchFamily="50" charset="0"/>
                  </a:rPr>
                  <a:t>WHITEFIELD</a:t>
                </a:r>
                <a:endParaRPr lang="en-US" sz="5600" b="1" cap="none" spc="0" dirty="0">
                  <a:ln w="3175">
                    <a:solidFill>
                      <a:srgbClr val="FEFCEA"/>
                    </a:solidFill>
                    <a:prstDash val="solid"/>
                  </a:ln>
                  <a:solidFill>
                    <a:srgbClr val="FFFEF2"/>
                  </a:solidFill>
                  <a:latin typeface="Dom Casual" pitchFamily="50" charset="0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A5867-4E71-EAB6-BCEE-D662A286EC9B}"/>
              </a:ext>
            </a:extLst>
          </p:cNvPr>
          <p:cNvGrpSpPr/>
          <p:nvPr/>
        </p:nvGrpSpPr>
        <p:grpSpPr>
          <a:xfrm>
            <a:off x="9897685" y="-7909"/>
            <a:ext cx="2406742" cy="3337560"/>
            <a:chOff x="2211919" y="232086"/>
            <a:chExt cx="2406742" cy="333756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E2C3888-7F85-C6C1-F5C7-DCBE931FB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079" y="281908"/>
              <a:ext cx="2168157" cy="2994692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B032F08-0FC2-9C56-4A0E-AA86CF5A6285}"/>
                </a:ext>
              </a:extLst>
            </p:cNvPr>
            <p:cNvGrpSpPr/>
            <p:nvPr/>
          </p:nvGrpSpPr>
          <p:grpSpPr>
            <a:xfrm>
              <a:off x="2211919" y="232086"/>
              <a:ext cx="2406742" cy="3337560"/>
              <a:chOff x="1442577" y="3267419"/>
              <a:chExt cx="2406742" cy="333756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146CB99-0298-4853-7BCA-84203EDBDB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577" y="3267419"/>
                <a:ext cx="2406742" cy="3337560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3B2DB16-441A-6DC2-9E28-418EC4EA0764}"/>
                  </a:ext>
                </a:extLst>
              </p:cNvPr>
              <p:cNvSpPr/>
              <p:nvPr/>
            </p:nvSpPr>
            <p:spPr>
              <a:xfrm>
                <a:off x="2413222" y="6228872"/>
                <a:ext cx="105156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b="1" cap="none" spc="0" dirty="0">
                    <a:ln w="3175">
                      <a:solidFill>
                        <a:srgbClr val="FEFCEA"/>
                      </a:solidFill>
                      <a:prstDash val="solid"/>
                    </a:ln>
                    <a:solidFill>
                      <a:srgbClr val="FFFEF2"/>
                    </a:solidFill>
                    <a:latin typeface="Dom Casual" pitchFamily="50" charset="0"/>
                  </a:rPr>
                  <a:t>DARRIN</a:t>
                </a:r>
              </a:p>
              <a:p>
                <a:pPr algn="ctr">
                  <a:lnSpc>
                    <a:spcPts val="4400"/>
                  </a:lnSpc>
                </a:pPr>
                <a:r>
                  <a:rPr lang="en-US" sz="5600" b="1" dirty="0">
                    <a:ln w="3175">
                      <a:solidFill>
                        <a:srgbClr val="FEFCEA"/>
                      </a:solidFill>
                      <a:prstDash val="solid"/>
                    </a:ln>
                    <a:solidFill>
                      <a:srgbClr val="FFFEF2"/>
                    </a:solidFill>
                    <a:latin typeface="Dom Casual" pitchFamily="50" charset="0"/>
                  </a:rPr>
                  <a:t>JACKSON</a:t>
                </a:r>
                <a:endParaRPr lang="en-US" sz="5600" b="1" cap="none" spc="0" dirty="0">
                  <a:ln w="3175">
                    <a:solidFill>
                      <a:srgbClr val="FEFCEA"/>
                    </a:solidFill>
                    <a:prstDash val="solid"/>
                  </a:ln>
                  <a:solidFill>
                    <a:srgbClr val="FFFEF2"/>
                  </a:solidFill>
                  <a:latin typeface="Dom Casual" pitchFamily="50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B611392-701F-3AC4-94C1-CBA830B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0504" y="2751236"/>
              <a:ext cx="2093066" cy="694488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D87D7C6-D177-D2FA-F826-4BB991AFC3A2}"/>
              </a:ext>
            </a:extLst>
          </p:cNvPr>
          <p:cNvGrpSpPr/>
          <p:nvPr/>
        </p:nvGrpSpPr>
        <p:grpSpPr>
          <a:xfrm>
            <a:off x="81327" y="3397979"/>
            <a:ext cx="2390775" cy="3333750"/>
            <a:chOff x="5771945" y="183138"/>
            <a:chExt cx="2390775" cy="333375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8F8D253-6C3C-8588-8925-DD6D62360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88" t="27540" r="7668" b="14741"/>
            <a:stretch/>
          </p:blipFill>
          <p:spPr>
            <a:xfrm>
              <a:off x="5867399" y="288975"/>
              <a:ext cx="2220179" cy="3001136"/>
            </a:xfrm>
            <a:prstGeom prst="rect">
              <a:avLst/>
            </a:prstGeom>
          </p:spPr>
        </p:pic>
        <p:grpSp>
          <p:nvGrpSpPr>
            <p:cNvPr id="44" name="Group 48">
              <a:extLst>
                <a:ext uri="{FF2B5EF4-FFF2-40B4-BE49-F238E27FC236}">
                  <a16:creationId xmlns:a16="http://schemas.microsoft.com/office/drawing/2014/main" id="{5BAD7124-D5DB-97EF-416E-0F0BF34D8C8E}"/>
                </a:ext>
              </a:extLst>
            </p:cNvPr>
            <p:cNvGrpSpPr/>
            <p:nvPr/>
          </p:nvGrpSpPr>
          <p:grpSpPr>
            <a:xfrm>
              <a:off x="5771945" y="183138"/>
              <a:ext cx="2390775" cy="3333750"/>
              <a:chOff x="4900612" y="1762125"/>
              <a:chExt cx="2390775" cy="3333750"/>
            </a:xfrm>
          </p:grpSpPr>
          <p:grpSp>
            <p:nvGrpSpPr>
              <p:cNvPr id="45" name="Group 43">
                <a:extLst>
                  <a:ext uri="{FF2B5EF4-FFF2-40B4-BE49-F238E27FC236}">
                    <a16:creationId xmlns:a16="http://schemas.microsoft.com/office/drawing/2014/main" id="{B5FCA329-8240-0483-B126-3AD25E0932E1}"/>
                  </a:ext>
                </a:extLst>
              </p:cNvPr>
              <p:cNvGrpSpPr/>
              <p:nvPr/>
            </p:nvGrpSpPr>
            <p:grpSpPr>
              <a:xfrm>
                <a:off x="4900612" y="1762125"/>
                <a:ext cx="2390775" cy="3333750"/>
                <a:chOff x="4900612" y="1762125"/>
                <a:chExt cx="2390775" cy="3333750"/>
              </a:xfrm>
            </p:grpSpPr>
            <p:pic>
              <p:nvPicPr>
                <p:cNvPr id="47" name="Picture 46" descr="117-772Fr.png">
                  <a:extLst>
                    <a:ext uri="{FF2B5EF4-FFF2-40B4-BE49-F238E27FC236}">
                      <a16:creationId xmlns:a16="http://schemas.microsoft.com/office/drawing/2014/main" id="{99D16829-2465-2F74-06E4-20790F7B9A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/>
                <a:stretch>
                  <a:fillRect/>
                </a:stretch>
              </p:blipFill>
              <p:spPr>
                <a:xfrm>
                  <a:off x="4900612" y="1762125"/>
                  <a:ext cx="2390775" cy="3333750"/>
                </a:xfrm>
                <a:prstGeom prst="rect">
                  <a:avLst/>
                </a:prstGeom>
              </p:spPr>
            </p:pic>
            <p:pic>
              <p:nvPicPr>
                <p:cNvPr id="48" name="Picture 6">
                  <a:extLst>
                    <a:ext uri="{FF2B5EF4-FFF2-40B4-BE49-F238E27FC236}">
                      <a16:creationId xmlns:a16="http://schemas.microsoft.com/office/drawing/2014/main" id="{715E91ED-CA77-5044-9CF4-F4A7B532C48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5925608" y="4681009"/>
                  <a:ext cx="280458" cy="2804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6">
                  <a:extLst>
                    <a:ext uri="{FF2B5EF4-FFF2-40B4-BE49-F238E27FC236}">
                      <a16:creationId xmlns:a16="http://schemas.microsoft.com/office/drawing/2014/main" id="{490F4A74-B593-6A58-D704-85C344D87E1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6078008" y="4681009"/>
                  <a:ext cx="280458" cy="2804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0" name="Picture 6">
                  <a:extLst>
                    <a:ext uri="{FF2B5EF4-FFF2-40B4-BE49-F238E27FC236}">
                      <a16:creationId xmlns:a16="http://schemas.microsoft.com/office/drawing/2014/main" id="{1F662D95-824E-92B4-EA5C-71DD2593F5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6230408" y="4681009"/>
                  <a:ext cx="280458" cy="2804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" name="Picture 6">
                  <a:extLst>
                    <a:ext uri="{FF2B5EF4-FFF2-40B4-BE49-F238E27FC236}">
                      <a16:creationId xmlns:a16="http://schemas.microsoft.com/office/drawing/2014/main" id="{CD5EC807-2E86-F060-C9C2-1511E5800F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6382808" y="4681009"/>
                  <a:ext cx="280458" cy="2804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2" name="Picture 6">
                  <a:extLst>
                    <a:ext uri="{FF2B5EF4-FFF2-40B4-BE49-F238E27FC236}">
                      <a16:creationId xmlns:a16="http://schemas.microsoft.com/office/drawing/2014/main" id="{394502A3-4BAD-BF64-50FE-69CA48CA8C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6535208" y="4681009"/>
                  <a:ext cx="280458" cy="2804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291EF40-F3EF-938D-485D-283915582E3F}"/>
                  </a:ext>
                </a:extLst>
              </p:cNvPr>
              <p:cNvSpPr/>
              <p:nvPr/>
            </p:nvSpPr>
            <p:spPr>
              <a:xfrm>
                <a:off x="5817465" y="4697942"/>
                <a:ext cx="109728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b="1" cap="none" spc="0" dirty="0">
                    <a:ln w="12700">
                      <a:noFill/>
                      <a:prstDash val="solid"/>
                    </a:ln>
                    <a:solidFill>
                      <a:schemeClr val="bg1">
                        <a:lumMod val="95000"/>
                      </a:schemeClr>
                    </a:solidFill>
                    <a:latin typeface="Dom Casual" pitchFamily="50" charset="0"/>
                  </a:rPr>
                  <a:t>WAYNE</a:t>
                </a:r>
              </a:p>
              <a:p>
                <a:pPr algn="ctr">
                  <a:lnSpc>
                    <a:spcPts val="4400"/>
                  </a:lnSpc>
                </a:pPr>
                <a:r>
                  <a:rPr lang="en-US" sz="5600" b="1" dirty="0">
                    <a:ln w="12700">
                      <a:noFill/>
                      <a:prstDash val="solid"/>
                    </a:ln>
                    <a:solidFill>
                      <a:schemeClr val="bg1">
                        <a:lumMod val="95000"/>
                      </a:schemeClr>
                    </a:solidFill>
                    <a:latin typeface="Dom Casual" pitchFamily="50" charset="0"/>
                  </a:rPr>
                  <a:t>TOLLESON</a:t>
                </a:r>
                <a:endParaRPr lang="en-US" sz="5600" b="1" cap="none" spc="0" dirty="0">
                  <a:ln w="12700">
                    <a:noFill/>
                    <a:prstDash val="solid"/>
                  </a:ln>
                  <a:solidFill>
                    <a:schemeClr val="bg1">
                      <a:lumMod val="95000"/>
                    </a:schemeClr>
                  </a:solidFill>
                  <a:latin typeface="Dom Casual" pitchFamily="50" charset="0"/>
                </a:endParaRP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F30118A-9488-29FF-A85B-E737629996E4}"/>
              </a:ext>
            </a:extLst>
          </p:cNvPr>
          <p:cNvGrpSpPr/>
          <p:nvPr/>
        </p:nvGrpSpPr>
        <p:grpSpPr>
          <a:xfrm>
            <a:off x="2626479" y="3503816"/>
            <a:ext cx="2383018" cy="3337560"/>
            <a:chOff x="-3055776" y="470712"/>
            <a:chExt cx="2383018" cy="333756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D43A9F9-CC72-E2B0-3903-F977BC4B9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" r="4527"/>
            <a:stretch/>
          </p:blipFill>
          <p:spPr>
            <a:xfrm>
              <a:off x="-2989551" y="533400"/>
              <a:ext cx="2261710" cy="3001752"/>
            </a:xfrm>
            <a:prstGeom prst="rect">
              <a:avLst/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BEB79D2-B94F-A1CA-39BE-147BF299A6E5}"/>
                </a:ext>
              </a:extLst>
            </p:cNvPr>
            <p:cNvGrpSpPr/>
            <p:nvPr/>
          </p:nvGrpSpPr>
          <p:grpSpPr>
            <a:xfrm>
              <a:off x="-3055776" y="470712"/>
              <a:ext cx="2383018" cy="3337560"/>
              <a:chOff x="7381714" y="-409152"/>
              <a:chExt cx="2383018" cy="3337560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328DC184-C493-19D9-ED3E-9EC2CEC6F163}"/>
                  </a:ext>
                </a:extLst>
              </p:cNvPr>
              <p:cNvGrpSpPr/>
              <p:nvPr/>
            </p:nvGrpSpPr>
            <p:grpSpPr>
              <a:xfrm>
                <a:off x="7381714" y="-409152"/>
                <a:ext cx="2383018" cy="3337560"/>
                <a:chOff x="5051285" y="129508"/>
                <a:chExt cx="2383018" cy="3337560"/>
              </a:xfrm>
            </p:grpSpPr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4528A743-DB2E-3746-8F48-61A8F76717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51285" y="129508"/>
                  <a:ext cx="2383018" cy="3337560"/>
                </a:xfrm>
                <a:prstGeom prst="rect">
                  <a:avLst/>
                </a:prstGeom>
              </p:spPr>
            </p:pic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2A262F45-079C-218D-E922-7393EB4BA677}"/>
                    </a:ext>
                  </a:extLst>
                </p:cNvPr>
                <p:cNvSpPr/>
                <p:nvPr/>
              </p:nvSpPr>
              <p:spPr>
                <a:xfrm>
                  <a:off x="6183890" y="3091946"/>
                  <a:ext cx="731520" cy="246888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Plain">
                    <a:avLst/>
                  </a:prstTxWarp>
                  <a:spAutoFit/>
                </a:bodyPr>
                <a:lstStyle/>
                <a:p>
                  <a:pPr algn="ctr">
                    <a:lnSpc>
                      <a:spcPts val="4400"/>
                    </a:lnSpc>
                  </a:pPr>
                  <a:r>
                    <a:rPr lang="en-US" sz="5600" b="1" dirty="0">
                      <a:ln w="3175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</a:ln>
                      <a:solidFill>
                        <a:schemeClr val="bg1">
                          <a:lumMod val="95000"/>
                        </a:schemeClr>
                      </a:solidFill>
                      <a:latin typeface="Dom Casual" pitchFamily="50" charset="0"/>
                    </a:rPr>
                    <a:t>CHRIS</a:t>
                  </a:r>
                  <a:endParaRPr lang="en-US" sz="5600" b="1" cap="none" spc="0" dirty="0">
                    <a:ln w="3175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  <a:solidFill>
                      <a:schemeClr val="bg1">
                        <a:lumMod val="95000"/>
                      </a:schemeClr>
                    </a:solidFill>
                    <a:latin typeface="Dom Casual" pitchFamily="50" charset="0"/>
                  </a:endParaRPr>
                </a:p>
                <a:p>
                  <a:pPr algn="ctr">
                    <a:lnSpc>
                      <a:spcPts val="4400"/>
                    </a:lnSpc>
                  </a:pPr>
                  <a:r>
                    <a:rPr lang="en-US" sz="5600" b="1" dirty="0">
                      <a:ln w="3175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</a:ln>
                      <a:solidFill>
                        <a:schemeClr val="bg1">
                          <a:lumMod val="95000"/>
                        </a:schemeClr>
                      </a:solidFill>
                      <a:latin typeface="Dom Casual" pitchFamily="50" charset="0"/>
                    </a:rPr>
                    <a:t>JONES</a:t>
                  </a:r>
                  <a:endParaRPr lang="en-US" sz="5600" b="1" cap="none" spc="0" dirty="0">
                    <a:ln w="3175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  <a:solidFill>
                      <a:schemeClr val="bg1">
                        <a:lumMod val="95000"/>
                      </a:schemeClr>
                    </a:solidFill>
                    <a:latin typeface="Dom Casual" pitchFamily="50" charset="0"/>
                  </a:endParaRPr>
                </a:p>
              </p:txBody>
            </p:sp>
          </p:grp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5D88315F-3D67-7E5E-7C17-1075AEC0B2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553"/>
              <a:stretch/>
            </p:blipFill>
            <p:spPr>
              <a:xfrm>
                <a:off x="7503952" y="2112537"/>
                <a:ext cx="2093066" cy="614255"/>
              </a:xfrm>
              <a:prstGeom prst="rect">
                <a:avLst/>
              </a:prstGeom>
            </p:spPr>
          </p:pic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F82EC4D-8086-F477-F560-8C4B92301230}"/>
              </a:ext>
            </a:extLst>
          </p:cNvPr>
          <p:cNvGrpSpPr/>
          <p:nvPr/>
        </p:nvGrpSpPr>
        <p:grpSpPr>
          <a:xfrm>
            <a:off x="5067266" y="3503816"/>
            <a:ext cx="2383068" cy="3337560"/>
            <a:chOff x="2554436" y="3260890"/>
            <a:chExt cx="2383068" cy="333756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A7F17E4-D751-49A0-F50D-4EF1AA050F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l="5877" t="14697" r="3644"/>
            <a:stretch/>
          </p:blipFill>
          <p:spPr>
            <a:xfrm>
              <a:off x="2667000" y="3329940"/>
              <a:ext cx="2197511" cy="2963261"/>
            </a:xfrm>
            <a:prstGeom prst="rect">
              <a:avLst/>
            </a:prstGeom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EAE98BB-ABD1-3B84-2043-E7A47A5E2CB6}"/>
                </a:ext>
              </a:extLst>
            </p:cNvPr>
            <p:cNvGrpSpPr/>
            <p:nvPr/>
          </p:nvGrpSpPr>
          <p:grpSpPr>
            <a:xfrm>
              <a:off x="2554436" y="3260890"/>
              <a:ext cx="2383068" cy="3337560"/>
              <a:chOff x="4092299" y="3207809"/>
              <a:chExt cx="2383068" cy="3337560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6470F68B-0AA0-D123-1AAB-A63F5AE563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2299" y="3207809"/>
                <a:ext cx="2383068" cy="3337560"/>
              </a:xfrm>
              <a:prstGeom prst="rect">
                <a:avLst/>
              </a:prstGeom>
            </p:spPr>
          </p:pic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2838738-E38F-CCCD-E908-8D9FCD4901CD}"/>
                  </a:ext>
                </a:extLst>
              </p:cNvPr>
              <p:cNvSpPr/>
              <p:nvPr/>
            </p:nvSpPr>
            <p:spPr>
              <a:xfrm>
                <a:off x="5105400" y="6129338"/>
                <a:ext cx="91440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cap="none" spc="0" dirty="0">
                    <a:ln w="317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om Casual" pitchFamily="50" charset="0"/>
                  </a:rPr>
                  <a:t>DOC</a:t>
                </a:r>
              </a:p>
              <a:p>
                <a:pPr algn="ctr">
                  <a:lnSpc>
                    <a:spcPts val="4400"/>
                  </a:lnSpc>
                </a:pPr>
                <a:r>
                  <a:rPr lang="en-US" sz="5600" dirty="0">
                    <a:ln w="317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om Casual" pitchFamily="50" charset="0"/>
                  </a:rPr>
                  <a:t>EDWARDS</a:t>
                </a:r>
                <a:endParaRPr lang="en-US" sz="5600" cap="none" spc="0" dirty="0"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Dom Casual" pitchFamily="50" charset="0"/>
                </a:endParaRPr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5D6697F-162C-0769-9473-451EAC95B8FD}"/>
                </a:ext>
              </a:extLst>
            </p:cNvPr>
            <p:cNvSpPr/>
            <p:nvPr/>
          </p:nvSpPr>
          <p:spPr>
            <a:xfrm>
              <a:off x="3147083" y="5791200"/>
              <a:ext cx="1001337" cy="50910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SlantUp">
                <a:avLst/>
              </a:prstTxWarp>
              <a:spAutoFit/>
            </a:bodyPr>
            <a:lstStyle/>
            <a:p>
              <a:pPr algn="ctr"/>
              <a:r>
                <a:rPr lang="en-US" sz="5400" b="1" cap="none" spc="-600" dirty="0">
                  <a:ln w="1905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latin typeface="Dom Casual" panose="03010101010101010101" pitchFamily="66" charset="0"/>
                  <a:ea typeface="Arial Unicode MS" pitchFamily="34" charset="-128"/>
                  <a:cs typeface="Arial Unicode MS" pitchFamily="34" charset="-128"/>
                </a:rPr>
                <a:t>Manager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185D8BB-5642-8D73-D8D2-7C04DF758622}"/>
              </a:ext>
            </a:extLst>
          </p:cNvPr>
          <p:cNvGrpSpPr/>
          <p:nvPr/>
        </p:nvGrpSpPr>
        <p:grpSpPr>
          <a:xfrm>
            <a:off x="7562898" y="3482045"/>
            <a:ext cx="2398076" cy="3337560"/>
            <a:chOff x="3583087" y="3252737"/>
            <a:chExt cx="2398076" cy="3337560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6C31EFA-1457-5278-BA12-81A37FA94C08}"/>
                </a:ext>
              </a:extLst>
            </p:cNvPr>
            <p:cNvGrpSpPr/>
            <p:nvPr/>
          </p:nvGrpSpPr>
          <p:grpSpPr>
            <a:xfrm>
              <a:off x="3583087" y="3252737"/>
              <a:ext cx="2398076" cy="3337560"/>
              <a:chOff x="3583087" y="3252737"/>
              <a:chExt cx="2398076" cy="3337560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FAF91AF-4847-DE6B-6CC8-2F54275CB8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 cstate="print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455"/>
              <a:stretch/>
            </p:blipFill>
            <p:spPr>
              <a:xfrm>
                <a:off x="3657596" y="3483858"/>
                <a:ext cx="2232252" cy="3069342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EF13A1BF-1DA7-F622-D690-6FDEC5283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3087" y="3252737"/>
                <a:ext cx="2398076" cy="3337560"/>
              </a:xfrm>
              <a:prstGeom prst="rect">
                <a:avLst/>
              </a:prstGeom>
            </p:spPr>
          </p:pic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FF64D9B-5DFA-7E34-29F0-036E38E9556D}"/>
                  </a:ext>
                </a:extLst>
              </p:cNvPr>
              <p:cNvSpPr/>
              <p:nvPr/>
            </p:nvSpPr>
            <p:spPr>
              <a:xfrm>
                <a:off x="4617720" y="6194643"/>
                <a:ext cx="91440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b="1" cap="none" spc="0" dirty="0">
                    <a:ln w="12700">
                      <a:noFill/>
                      <a:prstDash val="solid"/>
                    </a:ln>
                    <a:solidFill>
                      <a:srgbClr val="FEFCEA"/>
                    </a:solidFill>
                    <a:latin typeface="Dom Casual" pitchFamily="50" charset="0"/>
                  </a:rPr>
                  <a:t>VADA</a:t>
                </a:r>
              </a:p>
              <a:p>
                <a:pPr algn="ctr">
                  <a:lnSpc>
                    <a:spcPts val="4400"/>
                  </a:lnSpc>
                </a:pPr>
                <a:r>
                  <a:rPr lang="en-US" sz="5600" b="1" dirty="0">
                    <a:ln w="12700">
                      <a:noFill/>
                      <a:prstDash val="solid"/>
                    </a:ln>
                    <a:solidFill>
                      <a:srgbClr val="FEFCEA"/>
                    </a:solidFill>
                    <a:latin typeface="Dom Casual" pitchFamily="50" charset="0"/>
                  </a:rPr>
                  <a:t>PINSON</a:t>
                </a:r>
                <a:endParaRPr lang="en-US" sz="5600" b="1" cap="none" spc="0" dirty="0">
                  <a:ln w="12700">
                    <a:noFill/>
                    <a:prstDash val="solid"/>
                  </a:ln>
                  <a:solidFill>
                    <a:srgbClr val="FEFCEA"/>
                  </a:solidFill>
                  <a:latin typeface="Dom Casual" pitchFamily="50" charset="0"/>
                </a:endParaRPr>
              </a:p>
            </p:txBody>
          </p:sp>
        </p:grp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D95ED3D-052E-CDA2-B43A-20E95438DD0B}"/>
                </a:ext>
              </a:extLst>
            </p:cNvPr>
            <p:cNvSpPr/>
            <p:nvPr/>
          </p:nvSpPr>
          <p:spPr>
            <a:xfrm>
              <a:off x="4111441" y="5777035"/>
              <a:ext cx="1001337" cy="50910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SlantUp">
                <a:avLst/>
              </a:prstTxWarp>
              <a:spAutoFit/>
            </a:bodyPr>
            <a:lstStyle/>
            <a:p>
              <a:pPr algn="ctr"/>
              <a:r>
                <a:rPr lang="en-US" sz="5400" b="1" cap="none" spc="-600" dirty="0">
                  <a:ln w="1905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</a:ln>
                  <a:solidFill>
                    <a:srgbClr val="FEFCEA"/>
                  </a:solidFill>
                  <a:latin typeface="Dom Casual" pitchFamily="50" charset="0"/>
                  <a:ea typeface="Arial Unicode MS" pitchFamily="34" charset="-128"/>
                  <a:cs typeface="Arial Unicode MS" pitchFamily="34" charset="-128"/>
                </a:rPr>
                <a:t>Coach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51847B6-206C-A2DC-0EDC-A14F379B5939}"/>
              </a:ext>
            </a:extLst>
          </p:cNvPr>
          <p:cNvGrpSpPr/>
          <p:nvPr/>
        </p:nvGrpSpPr>
        <p:grpSpPr>
          <a:xfrm>
            <a:off x="10007522" y="3466968"/>
            <a:ext cx="2381250" cy="3333750"/>
            <a:chOff x="4909506" y="236797"/>
            <a:chExt cx="2381250" cy="3333750"/>
          </a:xfrm>
        </p:grpSpPr>
        <p:pic>
          <p:nvPicPr>
            <p:cNvPr id="78" name="Picture 2" descr="Ken Caminiti of the Houston Astros looks on from on deck as he waits to bat against the Pittsburgh Pirates during a game at Three Rivers Stadium in...">
              <a:extLst>
                <a:ext uri="{FF2B5EF4-FFF2-40B4-BE49-F238E27FC236}">
                  <a16:creationId xmlns:a16="http://schemas.microsoft.com/office/drawing/2014/main" id="{E3447C51-01B3-65E1-5BEE-A7395D593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42" t="3376" r="7662"/>
            <a:stretch/>
          </p:blipFill>
          <p:spPr bwMode="auto">
            <a:xfrm>
              <a:off x="5030667" y="304800"/>
              <a:ext cx="2207868" cy="2946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8127102-7120-210B-EB5A-E01A837F0437}"/>
                </a:ext>
              </a:extLst>
            </p:cNvPr>
            <p:cNvGrpSpPr/>
            <p:nvPr/>
          </p:nvGrpSpPr>
          <p:grpSpPr>
            <a:xfrm>
              <a:off x="4909506" y="236797"/>
              <a:ext cx="2381250" cy="3333750"/>
              <a:chOff x="933174" y="3369311"/>
              <a:chExt cx="2381250" cy="3333750"/>
            </a:xfrm>
          </p:grpSpPr>
          <p:grpSp>
            <p:nvGrpSpPr>
              <p:cNvPr id="80" name="Group 119">
                <a:extLst>
                  <a:ext uri="{FF2B5EF4-FFF2-40B4-BE49-F238E27FC236}">
                    <a16:creationId xmlns:a16="http://schemas.microsoft.com/office/drawing/2014/main" id="{06A913C6-8619-CCCA-B5D7-DF4FEFE1974E}"/>
                  </a:ext>
                </a:extLst>
              </p:cNvPr>
              <p:cNvGrpSpPr/>
              <p:nvPr/>
            </p:nvGrpSpPr>
            <p:grpSpPr>
              <a:xfrm>
                <a:off x="933174" y="3369311"/>
                <a:ext cx="2381250" cy="3333750"/>
                <a:chOff x="333374" y="1625599"/>
                <a:chExt cx="2381250" cy="3333750"/>
              </a:xfrm>
            </p:grpSpPr>
            <p:pic>
              <p:nvPicPr>
                <p:cNvPr id="83" name="Picture 82" descr="117-36012RepFr.png">
                  <a:extLst>
                    <a:ext uri="{FF2B5EF4-FFF2-40B4-BE49-F238E27FC236}">
                      <a16:creationId xmlns:a16="http://schemas.microsoft.com/office/drawing/2014/main" id="{DD6B70DD-ACE6-95E9-6629-D1FAD005BA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 cstate="print"/>
                <a:stretch>
                  <a:fillRect/>
                </a:stretch>
              </p:blipFill>
              <p:spPr>
                <a:xfrm>
                  <a:off x="333374" y="1625599"/>
                  <a:ext cx="2381250" cy="3333750"/>
                </a:xfrm>
                <a:prstGeom prst="rect">
                  <a:avLst/>
                </a:prstGeom>
              </p:spPr>
            </p:pic>
            <p:pic>
              <p:nvPicPr>
                <p:cNvPr id="84" name="Picture 3">
                  <a:extLst>
                    <a:ext uri="{FF2B5EF4-FFF2-40B4-BE49-F238E27FC236}">
                      <a16:creationId xmlns:a16="http://schemas.microsoft.com/office/drawing/2014/main" id="{73023809-A112-5849-5C6F-CCF24D4D0C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" cstate="print"/>
                <a:srcRect/>
                <a:stretch>
                  <a:fillRect/>
                </a:stretch>
              </p:blipFill>
              <p:spPr bwMode="auto">
                <a:xfrm>
                  <a:off x="1354668" y="4516438"/>
                  <a:ext cx="412311" cy="2834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">
                  <a:extLst>
                    <a:ext uri="{FF2B5EF4-FFF2-40B4-BE49-F238E27FC236}">
                      <a16:creationId xmlns:a16="http://schemas.microsoft.com/office/drawing/2014/main" id="{07B5F296-8ACA-B848-9868-62A3944B05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" cstate="print"/>
                <a:srcRect/>
                <a:stretch>
                  <a:fillRect/>
                </a:stretch>
              </p:blipFill>
              <p:spPr bwMode="auto">
                <a:xfrm>
                  <a:off x="1752602" y="4516438"/>
                  <a:ext cx="412311" cy="2834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82CD79E-0596-7F83-349D-AFD66C043246}"/>
                  </a:ext>
                </a:extLst>
              </p:cNvPr>
              <p:cNvSpPr/>
              <p:nvPr/>
            </p:nvSpPr>
            <p:spPr>
              <a:xfrm>
                <a:off x="1923774" y="6272322"/>
                <a:ext cx="100584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cap="none" spc="0" dirty="0">
                    <a:ln w="12700">
                      <a:solidFill>
                        <a:schemeClr val="tx1">
                          <a:lumMod val="85000"/>
                          <a:lumOff val="15000"/>
                          <a:alpha val="85000"/>
                        </a:schemeClr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  <a:alpha val="85000"/>
                      </a:schemeClr>
                    </a:solidFill>
                    <a:latin typeface="Dom Casual" pitchFamily="50" charset="0"/>
                  </a:rPr>
                  <a:t>KEN</a:t>
                </a:r>
              </a:p>
              <a:p>
                <a:pPr algn="ctr">
                  <a:lnSpc>
                    <a:spcPts val="4400"/>
                  </a:lnSpc>
                </a:pPr>
                <a:r>
                  <a:rPr lang="en-US" sz="5600" dirty="0">
                    <a:ln w="12700">
                      <a:solidFill>
                        <a:schemeClr val="tx1">
                          <a:lumMod val="85000"/>
                          <a:lumOff val="15000"/>
                          <a:alpha val="85000"/>
                        </a:schemeClr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  <a:alpha val="85000"/>
                      </a:schemeClr>
                    </a:solidFill>
                    <a:latin typeface="Dom Casual" pitchFamily="50" charset="0"/>
                  </a:rPr>
                  <a:t>CAMINITI</a:t>
                </a:r>
                <a:endParaRPr lang="en-US" sz="5600" cap="none" spc="0" dirty="0">
                  <a:ln w="12700">
                    <a:solidFill>
                      <a:schemeClr val="tx1">
                        <a:lumMod val="85000"/>
                        <a:lumOff val="15000"/>
                        <a:alpha val="85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  <a:alpha val="85000"/>
                    </a:schemeClr>
                  </a:solidFill>
                  <a:latin typeface="Dom Casual" pitchFamily="50" charset="0"/>
                </a:endParaRPr>
              </a:p>
            </p:txBody>
          </p:sp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955B1B4C-AA43-E2D5-7A5B-9AA68E1F0B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650"/>
              <a:stretch/>
            </p:blipFill>
            <p:spPr>
              <a:xfrm>
                <a:off x="1062738" y="5854370"/>
                <a:ext cx="2093066" cy="60663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90084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EAF17AE-8D9E-6AF3-F67A-240EDE1826DD}"/>
              </a:ext>
            </a:extLst>
          </p:cNvPr>
          <p:cNvGrpSpPr/>
          <p:nvPr/>
        </p:nvGrpSpPr>
        <p:grpSpPr>
          <a:xfrm>
            <a:off x="0" y="0"/>
            <a:ext cx="2393089" cy="3337560"/>
            <a:chOff x="1587196" y="3065955"/>
            <a:chExt cx="2393089" cy="333756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3C0B65-E601-EEA1-35E2-7F6F8C020396}"/>
                </a:ext>
              </a:extLst>
            </p:cNvPr>
            <p:cNvGrpSpPr/>
            <p:nvPr/>
          </p:nvGrpSpPr>
          <p:grpSpPr>
            <a:xfrm>
              <a:off x="1587196" y="3065955"/>
              <a:ext cx="2393089" cy="3337560"/>
              <a:chOff x="776573" y="3124628"/>
              <a:chExt cx="2393089" cy="333756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1857036-155D-7A0A-24E5-06ACB07118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024"/>
              <a:stretch/>
            </p:blipFill>
            <p:spPr>
              <a:xfrm>
                <a:off x="947989" y="3292267"/>
                <a:ext cx="2092368" cy="2861522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C3B60F1-EA10-5CEB-99AA-2437657316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573" y="3124628"/>
                <a:ext cx="2393089" cy="3337560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793966A-16DD-926E-D73D-F53066798EBD}"/>
                  </a:ext>
                </a:extLst>
              </p:cNvPr>
              <p:cNvSpPr/>
              <p:nvPr/>
            </p:nvSpPr>
            <p:spPr>
              <a:xfrm>
                <a:off x="1820252" y="6056504"/>
                <a:ext cx="82296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b="1" cap="none" spc="0" dirty="0">
                    <a:ln w="127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om Casual" pitchFamily="50" charset="0"/>
                  </a:rPr>
                  <a:t>ROSS</a:t>
                </a:r>
              </a:p>
              <a:p>
                <a:pPr algn="ctr">
                  <a:lnSpc>
                    <a:spcPts val="4400"/>
                  </a:lnSpc>
                </a:pPr>
                <a:r>
                  <a:rPr lang="en-US" sz="5600" b="1" dirty="0">
                    <a:ln w="127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om Casual" pitchFamily="50" charset="0"/>
                  </a:rPr>
                  <a:t>JONES</a:t>
                </a:r>
                <a:endParaRPr lang="en-US" sz="5600" b="1" cap="none" spc="0" dirty="0">
                  <a:ln w="127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Dom Casual" pitchFamily="50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78C5C2C-9E78-A19E-DB13-7DB299B84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9928" y="5563386"/>
              <a:ext cx="2093066" cy="69448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1921E62-7902-4C43-59B3-855E63F4DDEA}"/>
              </a:ext>
            </a:extLst>
          </p:cNvPr>
          <p:cNvGrpSpPr/>
          <p:nvPr/>
        </p:nvGrpSpPr>
        <p:grpSpPr>
          <a:xfrm>
            <a:off x="2441773" y="1905"/>
            <a:ext cx="2362200" cy="3333750"/>
            <a:chOff x="4948857" y="197415"/>
            <a:chExt cx="2362200" cy="333375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619F368-1111-9187-367A-AA2FD3AE997A}"/>
                </a:ext>
              </a:extLst>
            </p:cNvPr>
            <p:cNvGrpSpPr/>
            <p:nvPr/>
          </p:nvGrpSpPr>
          <p:grpSpPr>
            <a:xfrm>
              <a:off x="4948857" y="197415"/>
              <a:ext cx="2362200" cy="3333750"/>
              <a:chOff x="4948857" y="197415"/>
              <a:chExt cx="2362200" cy="333375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DD3F49A-28EC-8405-FC6C-1E7BA1B679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797" y="322872"/>
                <a:ext cx="2060310" cy="2877528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1296AB-893A-39E8-3944-1226B6FF4893}"/>
                  </a:ext>
                </a:extLst>
              </p:cNvPr>
              <p:cNvGrpSpPr/>
              <p:nvPr/>
            </p:nvGrpSpPr>
            <p:grpSpPr>
              <a:xfrm>
                <a:off x="4948857" y="197415"/>
                <a:ext cx="2362200" cy="3333750"/>
                <a:chOff x="3259406" y="75882"/>
                <a:chExt cx="2362200" cy="3333750"/>
              </a:xfrm>
            </p:grpSpPr>
            <p:grpSp>
              <p:nvGrpSpPr>
                <p:cNvPr id="13" name="Group 50">
                  <a:extLst>
                    <a:ext uri="{FF2B5EF4-FFF2-40B4-BE49-F238E27FC236}">
                      <a16:creationId xmlns:a16="http://schemas.microsoft.com/office/drawing/2014/main" id="{9C7C099F-7BED-BFBF-CE55-197B203D2395}"/>
                    </a:ext>
                  </a:extLst>
                </p:cNvPr>
                <p:cNvGrpSpPr/>
                <p:nvPr/>
              </p:nvGrpSpPr>
              <p:grpSpPr>
                <a:xfrm>
                  <a:off x="3259406" y="75882"/>
                  <a:ext cx="2362200" cy="3333750"/>
                  <a:chOff x="2578100" y="1668992"/>
                  <a:chExt cx="2362200" cy="3333750"/>
                </a:xfrm>
              </p:grpSpPr>
              <p:pic>
                <p:nvPicPr>
                  <p:cNvPr id="15" name="Picture 14" descr="117-26Fr.png">
                    <a:extLst>
                      <a:ext uri="{FF2B5EF4-FFF2-40B4-BE49-F238E27FC236}">
                        <a16:creationId xmlns:a16="http://schemas.microsoft.com/office/drawing/2014/main" id="{549BCF14-2D99-2CDA-409E-97DE38264A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/>
                  <a:stretch>
                    <a:fillRect/>
                  </a:stretch>
                </p:blipFill>
                <p:spPr>
                  <a:xfrm>
                    <a:off x="2578100" y="1668992"/>
                    <a:ext cx="2362200" cy="3333750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3">
                    <a:extLst>
                      <a:ext uri="{FF2B5EF4-FFF2-40B4-BE49-F238E27FC236}">
                        <a16:creationId xmlns:a16="http://schemas.microsoft.com/office/drawing/2014/main" id="{70D25C79-D396-AB8C-EA96-5498459D275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3612622" y="4592640"/>
                    <a:ext cx="366712" cy="26892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7" name="Picture 3">
                    <a:extLst>
                      <a:ext uri="{FF2B5EF4-FFF2-40B4-BE49-F238E27FC236}">
                        <a16:creationId xmlns:a16="http://schemas.microsoft.com/office/drawing/2014/main" id="{8E8587A7-55B5-16AC-B335-5ED243AD289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3976688" y="4592640"/>
                    <a:ext cx="366712" cy="26892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" name="Picture 3">
                    <a:extLst>
                      <a:ext uri="{FF2B5EF4-FFF2-40B4-BE49-F238E27FC236}">
                        <a16:creationId xmlns:a16="http://schemas.microsoft.com/office/drawing/2014/main" id="{2E53A4CE-7303-6EA1-DDF3-5C8F2B3F366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4256089" y="4592640"/>
                    <a:ext cx="366712" cy="26892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AF0890B-885A-9940-8A8A-ACDFF60E039B}"/>
                    </a:ext>
                  </a:extLst>
                </p:cNvPr>
                <p:cNvSpPr/>
                <p:nvPr/>
              </p:nvSpPr>
              <p:spPr>
                <a:xfrm>
                  <a:off x="4254149" y="3003233"/>
                  <a:ext cx="914400" cy="246888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Plain">
                    <a:avLst/>
                  </a:prstTxWarp>
                  <a:spAutoFit/>
                </a:bodyPr>
                <a:lstStyle/>
                <a:p>
                  <a:pPr algn="ctr">
                    <a:lnSpc>
                      <a:spcPts val="4400"/>
                    </a:lnSpc>
                  </a:pPr>
                  <a:r>
                    <a:rPr lang="en-US" sz="5600" b="1" cap="none" spc="-300" dirty="0">
                      <a:ln w="12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prstDash val="solid"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Dom Casual" pitchFamily="50" charset="0"/>
                    </a:rPr>
                    <a:t>TRACY</a:t>
                  </a:r>
                </a:p>
                <a:p>
                  <a:pPr algn="ctr">
                    <a:lnSpc>
                      <a:spcPts val="4400"/>
                    </a:lnSpc>
                  </a:pPr>
                  <a:r>
                    <a:rPr lang="en-US" sz="5600" b="1" spc="-300" dirty="0">
                      <a:ln w="12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prstDash val="solid"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Dom Casual" pitchFamily="50" charset="0"/>
                    </a:rPr>
                    <a:t>WOODSON</a:t>
                  </a:r>
                  <a:endParaRPr lang="en-US" sz="5600" b="1" cap="none" spc="-300" dirty="0">
                    <a:ln w="127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om Casual" pitchFamily="50" charset="0"/>
                  </a:endParaRPr>
                </a:p>
              </p:txBody>
            </p:sp>
          </p:grp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BCB302-2CB9-3073-EA1A-87B905A29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7487" y="2693833"/>
              <a:ext cx="2093066" cy="69448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A23DDC-95EB-09CC-1958-2E653E94708F}"/>
              </a:ext>
            </a:extLst>
          </p:cNvPr>
          <p:cNvGrpSpPr/>
          <p:nvPr/>
        </p:nvGrpSpPr>
        <p:grpSpPr>
          <a:xfrm>
            <a:off x="4860263" y="0"/>
            <a:ext cx="2362200" cy="3334816"/>
            <a:chOff x="7234766" y="1795991"/>
            <a:chExt cx="2362200" cy="3334816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FDA17916-82AA-6EA3-0553-6E4E7D451A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363102" y="1953163"/>
              <a:ext cx="2089410" cy="3177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" name="Group 46">
              <a:extLst>
                <a:ext uri="{FF2B5EF4-FFF2-40B4-BE49-F238E27FC236}">
                  <a16:creationId xmlns:a16="http://schemas.microsoft.com/office/drawing/2014/main" id="{5F527612-E2C2-AD8F-B481-B5D83EAB733B}"/>
                </a:ext>
              </a:extLst>
            </p:cNvPr>
            <p:cNvGrpSpPr/>
            <p:nvPr/>
          </p:nvGrpSpPr>
          <p:grpSpPr>
            <a:xfrm>
              <a:off x="7234766" y="1795991"/>
              <a:ext cx="2362200" cy="3333750"/>
              <a:chOff x="7234766" y="1795991"/>
              <a:chExt cx="2362200" cy="3333750"/>
            </a:xfrm>
          </p:grpSpPr>
          <p:pic>
            <p:nvPicPr>
              <p:cNvPr id="23" name="Picture 22" descr="117-615Fr.png">
                <a:extLst>
                  <a:ext uri="{FF2B5EF4-FFF2-40B4-BE49-F238E27FC236}">
                    <a16:creationId xmlns:a16="http://schemas.microsoft.com/office/drawing/2014/main" id="{5F81B3CE-4D27-4437-CF8C-B67760473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7234766" y="1795991"/>
                <a:ext cx="2362200" cy="3333750"/>
              </a:xfrm>
              <a:prstGeom prst="rect">
                <a:avLst/>
              </a:prstGeom>
            </p:spPr>
          </p:pic>
          <p:grpSp>
            <p:nvGrpSpPr>
              <p:cNvPr id="24" name="Group 45">
                <a:extLst>
                  <a:ext uri="{FF2B5EF4-FFF2-40B4-BE49-F238E27FC236}">
                    <a16:creationId xmlns:a16="http://schemas.microsoft.com/office/drawing/2014/main" id="{77B8F649-FBD2-C14C-410C-DDE626C1C8C1}"/>
                  </a:ext>
                </a:extLst>
              </p:cNvPr>
              <p:cNvGrpSpPr/>
              <p:nvPr/>
            </p:nvGrpSpPr>
            <p:grpSpPr>
              <a:xfrm>
                <a:off x="8128529" y="1999722"/>
                <a:ext cx="1133475" cy="200025"/>
                <a:chOff x="8128529" y="1999722"/>
                <a:chExt cx="1133475" cy="200025"/>
              </a:xfrm>
            </p:grpSpPr>
            <p:pic>
              <p:nvPicPr>
                <p:cNvPr id="25" name="Picture 12">
                  <a:extLst>
                    <a:ext uri="{FF2B5EF4-FFF2-40B4-BE49-F238E27FC236}">
                      <a16:creationId xmlns:a16="http://schemas.microsoft.com/office/drawing/2014/main" id="{05BBE7C5-E4B3-55E9-36FB-7FB1BE6570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8128529" y="1999722"/>
                  <a:ext cx="219075" cy="2000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12">
                  <a:extLst>
                    <a:ext uri="{FF2B5EF4-FFF2-40B4-BE49-F238E27FC236}">
                      <a16:creationId xmlns:a16="http://schemas.microsoft.com/office/drawing/2014/main" id="{C3163073-E0BA-18BE-CD60-A7E710A279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8280929" y="1999722"/>
                  <a:ext cx="219075" cy="2000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12">
                  <a:extLst>
                    <a:ext uri="{FF2B5EF4-FFF2-40B4-BE49-F238E27FC236}">
                      <a16:creationId xmlns:a16="http://schemas.microsoft.com/office/drawing/2014/main" id="{DB289FB9-476C-09B5-22A2-66EB11D926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8433329" y="1999722"/>
                  <a:ext cx="219075" cy="2000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12">
                  <a:extLst>
                    <a:ext uri="{FF2B5EF4-FFF2-40B4-BE49-F238E27FC236}">
                      <a16:creationId xmlns:a16="http://schemas.microsoft.com/office/drawing/2014/main" id="{C4DE717C-1C80-B018-2FD0-C3D50A722B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8585729" y="1999722"/>
                  <a:ext cx="219075" cy="2000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12">
                  <a:extLst>
                    <a:ext uri="{FF2B5EF4-FFF2-40B4-BE49-F238E27FC236}">
                      <a16:creationId xmlns:a16="http://schemas.microsoft.com/office/drawing/2014/main" id="{1880A220-65D5-1797-EEA5-4AD175615F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8738129" y="1999722"/>
                  <a:ext cx="219075" cy="2000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12">
                  <a:extLst>
                    <a:ext uri="{FF2B5EF4-FFF2-40B4-BE49-F238E27FC236}">
                      <a16:creationId xmlns:a16="http://schemas.microsoft.com/office/drawing/2014/main" id="{E985E0F4-54EA-A331-E514-183CE8D17C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8890529" y="1999722"/>
                  <a:ext cx="219075" cy="2000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12">
                  <a:extLst>
                    <a:ext uri="{FF2B5EF4-FFF2-40B4-BE49-F238E27FC236}">
                      <a16:creationId xmlns:a16="http://schemas.microsoft.com/office/drawing/2014/main" id="{5A467800-962D-0D75-8F8A-C80C5B1178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9042929" y="1999722"/>
                  <a:ext cx="219075" cy="2000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6CDF641-DEAA-3DD4-7639-0FFD387841F4}"/>
                </a:ext>
              </a:extLst>
            </p:cNvPr>
            <p:cNvSpPr/>
            <p:nvPr/>
          </p:nvSpPr>
          <p:spPr>
            <a:xfrm>
              <a:off x="8339665" y="1981201"/>
              <a:ext cx="635001" cy="21945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5600" b="1" cap="none" spc="0" dirty="0">
                  <a:ln w="12700">
                    <a:noFill/>
                    <a:prstDash val="solid"/>
                  </a:ln>
                  <a:solidFill>
                    <a:srgbClr val="FFFF00"/>
                  </a:solidFill>
                  <a:latin typeface="Dom Casual" pitchFamily="50" charset="0"/>
                </a:rPr>
                <a:t>ROBIN</a:t>
              </a:r>
            </a:p>
            <a:p>
              <a:pPr algn="ctr">
                <a:lnSpc>
                  <a:spcPts val="4400"/>
                </a:lnSpc>
              </a:pPr>
              <a:r>
                <a:rPr lang="en-US" sz="5600" b="1" dirty="0">
                  <a:ln w="12700">
                    <a:noFill/>
                    <a:prstDash val="solid"/>
                  </a:ln>
                  <a:solidFill>
                    <a:srgbClr val="FFFF00"/>
                  </a:solidFill>
                  <a:latin typeface="Dom Casual" pitchFamily="50" charset="0"/>
                </a:rPr>
                <a:t>YOUNT</a:t>
              </a:r>
              <a:endParaRPr lang="en-US" sz="5600" b="1" cap="none" spc="0" dirty="0">
                <a:ln w="12700">
                  <a:noFill/>
                  <a:prstDash val="solid"/>
                </a:ln>
                <a:solidFill>
                  <a:srgbClr val="FFFF00"/>
                </a:solidFill>
                <a:latin typeface="Dom Casual" pitchFamily="50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84C3BC-50F1-7FA4-48AC-892BAC546B1B}"/>
              </a:ext>
            </a:extLst>
          </p:cNvPr>
          <p:cNvGrpSpPr/>
          <p:nvPr/>
        </p:nvGrpSpPr>
        <p:grpSpPr>
          <a:xfrm>
            <a:off x="7308188" y="0"/>
            <a:ext cx="2381250" cy="3333750"/>
            <a:chOff x="5840112" y="157310"/>
            <a:chExt cx="2381250" cy="333375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06F1E90-A61F-2C00-ED54-4CEF99AA7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98" r="25243"/>
            <a:stretch/>
          </p:blipFill>
          <p:spPr>
            <a:xfrm>
              <a:off x="5985648" y="227085"/>
              <a:ext cx="2133248" cy="2979332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049A82B-3A5E-DDED-E255-4FA99AABB2EC}"/>
                </a:ext>
              </a:extLst>
            </p:cNvPr>
            <p:cNvGrpSpPr/>
            <p:nvPr/>
          </p:nvGrpSpPr>
          <p:grpSpPr>
            <a:xfrm>
              <a:off x="5840112" y="157310"/>
              <a:ext cx="2381250" cy="3333750"/>
              <a:chOff x="7110621" y="38477"/>
              <a:chExt cx="2381250" cy="3333750"/>
            </a:xfrm>
          </p:grpSpPr>
          <p:grpSp>
            <p:nvGrpSpPr>
              <p:cNvPr id="35" name="Group 280">
                <a:extLst>
                  <a:ext uri="{FF2B5EF4-FFF2-40B4-BE49-F238E27FC236}">
                    <a16:creationId xmlns:a16="http://schemas.microsoft.com/office/drawing/2014/main" id="{02DC1664-7655-4706-4AAD-2FAEDAA2FBB6}"/>
                  </a:ext>
                </a:extLst>
              </p:cNvPr>
              <p:cNvGrpSpPr/>
              <p:nvPr/>
            </p:nvGrpSpPr>
            <p:grpSpPr>
              <a:xfrm>
                <a:off x="7110621" y="38477"/>
                <a:ext cx="2381250" cy="3333750"/>
                <a:chOff x="8466665" y="3420533"/>
                <a:chExt cx="2381250" cy="3333750"/>
              </a:xfrm>
            </p:grpSpPr>
            <p:grpSp>
              <p:nvGrpSpPr>
                <p:cNvPr id="37" name="Group 278">
                  <a:extLst>
                    <a:ext uri="{FF2B5EF4-FFF2-40B4-BE49-F238E27FC236}">
                      <a16:creationId xmlns:a16="http://schemas.microsoft.com/office/drawing/2014/main" id="{F5DCB08E-1942-4B11-5C2B-9022EAF42B6B}"/>
                    </a:ext>
                  </a:extLst>
                </p:cNvPr>
                <p:cNvGrpSpPr/>
                <p:nvPr/>
              </p:nvGrpSpPr>
              <p:grpSpPr>
                <a:xfrm>
                  <a:off x="8466665" y="3420533"/>
                  <a:ext cx="2381250" cy="3333750"/>
                  <a:chOff x="8466665" y="3420533"/>
                  <a:chExt cx="2381250" cy="3333750"/>
                </a:xfrm>
              </p:grpSpPr>
              <p:pic>
                <p:nvPicPr>
                  <p:cNvPr id="39" name="Picture 38" descr="117-547Fr.png">
                    <a:extLst>
                      <a:ext uri="{FF2B5EF4-FFF2-40B4-BE49-F238E27FC236}">
                        <a16:creationId xmlns:a16="http://schemas.microsoft.com/office/drawing/2014/main" id="{08CB0ACA-43C3-47BE-1D25-A6E8C5DA26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/>
                  <a:stretch>
                    <a:fillRect/>
                  </a:stretch>
                </p:blipFill>
                <p:spPr>
                  <a:xfrm>
                    <a:off x="8466665" y="3420533"/>
                    <a:ext cx="2381250" cy="3333750"/>
                  </a:xfrm>
                  <a:prstGeom prst="rect">
                    <a:avLst/>
                  </a:prstGeom>
                </p:spPr>
              </p:pic>
              <p:grpSp>
                <p:nvGrpSpPr>
                  <p:cNvPr id="40" name="Group 277">
                    <a:extLst>
                      <a:ext uri="{FF2B5EF4-FFF2-40B4-BE49-F238E27FC236}">
                        <a16:creationId xmlns:a16="http://schemas.microsoft.com/office/drawing/2014/main" id="{20CFA451-70C2-1087-A797-E1F78E232E96}"/>
                      </a:ext>
                    </a:extLst>
                  </p:cNvPr>
                  <p:cNvGrpSpPr/>
                  <p:nvPr/>
                </p:nvGrpSpPr>
                <p:grpSpPr>
                  <a:xfrm>
                    <a:off x="9531350" y="6336771"/>
                    <a:ext cx="759037" cy="282893"/>
                    <a:chOff x="9531350" y="6336771"/>
                    <a:chExt cx="759037" cy="282893"/>
                  </a:xfrm>
                </p:grpSpPr>
                <p:pic>
                  <p:nvPicPr>
                    <p:cNvPr id="41" name="Picture 2">
                      <a:extLst>
                        <a:ext uri="{FF2B5EF4-FFF2-40B4-BE49-F238E27FC236}">
                          <a16:creationId xmlns:a16="http://schemas.microsoft.com/office/drawing/2014/main" id="{6B994216-CF52-6FED-8A82-080D593F4B5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531350" y="6336771"/>
                      <a:ext cx="445770" cy="28289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42" name="Picture 2">
                      <a:extLst>
                        <a:ext uri="{FF2B5EF4-FFF2-40B4-BE49-F238E27FC236}">
                          <a16:creationId xmlns:a16="http://schemas.microsoft.com/office/drawing/2014/main" id="{5150A5B4-9852-2B1F-4AB7-36C4F615022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844617" y="6336771"/>
                      <a:ext cx="445770" cy="28289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F0065B8-C6A9-7F13-8CC4-AC4DCF431146}"/>
                    </a:ext>
                  </a:extLst>
                </p:cNvPr>
                <p:cNvSpPr/>
                <p:nvPr/>
              </p:nvSpPr>
              <p:spPr>
                <a:xfrm>
                  <a:off x="9544582" y="6347884"/>
                  <a:ext cx="822960" cy="246888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Plain">
                    <a:avLst/>
                  </a:prstTxWarp>
                  <a:spAutoFit/>
                </a:bodyPr>
                <a:lstStyle/>
                <a:p>
                  <a:pPr algn="ctr">
                    <a:lnSpc>
                      <a:spcPts val="4400"/>
                    </a:lnSpc>
                  </a:pPr>
                  <a:r>
                    <a:rPr lang="en-US" sz="5600" b="1" cap="none" spc="0" dirty="0">
                      <a:ln w="3175">
                        <a:solidFill>
                          <a:schemeClr val="tx1">
                            <a:lumMod val="85000"/>
                            <a:lumOff val="15000"/>
                            <a:alpha val="78000"/>
                          </a:schemeClr>
                        </a:solidFill>
                        <a:prstDash val="solid"/>
                      </a:ln>
                      <a:solidFill>
                        <a:schemeClr val="tx1">
                          <a:lumMod val="85000"/>
                          <a:lumOff val="15000"/>
                          <a:alpha val="80000"/>
                        </a:schemeClr>
                      </a:solidFill>
                      <a:latin typeface="Dom Casual" pitchFamily="50" charset="0"/>
                    </a:rPr>
                    <a:t>JOEY</a:t>
                  </a:r>
                </a:p>
                <a:p>
                  <a:pPr algn="ctr">
                    <a:lnSpc>
                      <a:spcPts val="4400"/>
                    </a:lnSpc>
                  </a:pPr>
                  <a:r>
                    <a:rPr lang="en-US" sz="5600" b="1" dirty="0">
                      <a:ln w="3175">
                        <a:solidFill>
                          <a:schemeClr val="tx1">
                            <a:lumMod val="85000"/>
                            <a:lumOff val="15000"/>
                            <a:alpha val="85000"/>
                          </a:schemeClr>
                        </a:solidFill>
                        <a:prstDash val="solid"/>
                      </a:ln>
                      <a:solidFill>
                        <a:schemeClr val="tx1">
                          <a:lumMod val="85000"/>
                          <a:lumOff val="15000"/>
                          <a:alpha val="85000"/>
                        </a:schemeClr>
                      </a:solidFill>
                      <a:latin typeface="Dom Casual" pitchFamily="50" charset="0"/>
                    </a:rPr>
                    <a:t>MEYER</a:t>
                  </a:r>
                </a:p>
              </p:txBody>
            </p:sp>
          </p:grp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5032F3AC-E1B9-1E76-D3A9-15CB19FC4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97309" y="2526834"/>
                <a:ext cx="2093066" cy="694488"/>
              </a:xfrm>
              <a:prstGeom prst="rect">
                <a:avLst/>
              </a:prstGeom>
            </p:spPr>
          </p:pic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8E5A0D5-A8A6-7436-465D-2761F588F5DB}"/>
              </a:ext>
            </a:extLst>
          </p:cNvPr>
          <p:cNvGrpSpPr/>
          <p:nvPr/>
        </p:nvGrpSpPr>
        <p:grpSpPr>
          <a:xfrm>
            <a:off x="9748286" y="-8717"/>
            <a:ext cx="2399366" cy="3337560"/>
            <a:chOff x="3577666" y="1825870"/>
            <a:chExt cx="2399366" cy="3337560"/>
          </a:xfrm>
        </p:grpSpPr>
        <p:pic>
          <p:nvPicPr>
            <p:cNvPr id="44" name="Picture 2" descr="Kent Hrbek of the Minnesota Twins smiles in this portrait before a Major League Baseball game circa 1987. Hrbek played for the Twins from 1981-94.">
              <a:extLst>
                <a:ext uri="{FF2B5EF4-FFF2-40B4-BE49-F238E27FC236}">
                  <a16:creationId xmlns:a16="http://schemas.microsoft.com/office/drawing/2014/main" id="{044BD380-7198-3960-DE30-3C1F599699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80" b="9073"/>
            <a:stretch/>
          </p:blipFill>
          <p:spPr bwMode="auto">
            <a:xfrm>
              <a:off x="3727151" y="1883688"/>
              <a:ext cx="2197731" cy="3067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8710A03-780B-60AD-A2D1-D4ED5287562E}"/>
                </a:ext>
              </a:extLst>
            </p:cNvPr>
            <p:cNvGrpSpPr/>
            <p:nvPr/>
          </p:nvGrpSpPr>
          <p:grpSpPr>
            <a:xfrm>
              <a:off x="3577666" y="1825870"/>
              <a:ext cx="2399366" cy="3337560"/>
              <a:chOff x="5203607" y="3279722"/>
              <a:chExt cx="2399366" cy="333756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68D6D49B-78D0-60EB-26A9-FA500D119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3607" y="3279722"/>
                <a:ext cx="2399366" cy="3337560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3F4765A-0FE4-1CA3-C97A-BA191F15857E}"/>
                  </a:ext>
                </a:extLst>
              </p:cNvPr>
              <p:cNvSpPr/>
              <p:nvPr/>
            </p:nvSpPr>
            <p:spPr>
              <a:xfrm>
                <a:off x="6324600" y="6144768"/>
                <a:ext cx="73152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cap="none" spc="-300" dirty="0">
                    <a:ln w="3175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  <a:solidFill>
                      <a:schemeClr val="bg1">
                        <a:lumMod val="95000"/>
                      </a:schemeClr>
                    </a:solidFill>
                    <a:latin typeface="Dom Casual" pitchFamily="50" charset="0"/>
                  </a:rPr>
                  <a:t>KENT</a:t>
                </a:r>
              </a:p>
              <a:p>
                <a:pPr algn="ctr">
                  <a:lnSpc>
                    <a:spcPts val="4800"/>
                  </a:lnSpc>
                </a:pPr>
                <a:r>
                  <a:rPr lang="en-US" sz="5600" spc="-300" dirty="0">
                    <a:ln w="3175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  <a:solidFill>
                      <a:schemeClr val="bg1">
                        <a:lumMod val="95000"/>
                      </a:schemeClr>
                    </a:solidFill>
                    <a:latin typeface="Dom Casual" panose="03010101010101010101" pitchFamily="66" charset="0"/>
                  </a:rPr>
                  <a:t>HRBEK</a:t>
                </a:r>
                <a:endParaRPr lang="en-US" sz="5600" cap="none" spc="-300" dirty="0">
                  <a:ln w="3175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  <a:solidFill>
                    <a:schemeClr val="bg1">
                      <a:lumMod val="95000"/>
                    </a:schemeClr>
                  </a:solidFill>
                  <a:latin typeface="Dom Casual" panose="03010101010101010101" pitchFamily="66" charset="0"/>
                </a:endParaRP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CF3DE34-95CB-EBEB-1E07-C4256FF5E906}"/>
              </a:ext>
            </a:extLst>
          </p:cNvPr>
          <p:cNvGrpSpPr/>
          <p:nvPr/>
        </p:nvGrpSpPr>
        <p:grpSpPr>
          <a:xfrm>
            <a:off x="-35648" y="3356611"/>
            <a:ext cx="2409825" cy="3333750"/>
            <a:chOff x="3343125" y="3209239"/>
            <a:chExt cx="2409825" cy="333375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6060A57-D28C-3DE3-9E3C-74E78BE81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5" r="6706"/>
            <a:stretch/>
          </p:blipFill>
          <p:spPr>
            <a:xfrm>
              <a:off x="3387257" y="3279642"/>
              <a:ext cx="2320046" cy="3121158"/>
            </a:xfrm>
            <a:prstGeom prst="rect">
              <a:avLst/>
            </a:prstGeom>
          </p:spPr>
        </p:pic>
        <p:grpSp>
          <p:nvGrpSpPr>
            <p:cNvPr id="50" name="Group 393">
              <a:extLst>
                <a:ext uri="{FF2B5EF4-FFF2-40B4-BE49-F238E27FC236}">
                  <a16:creationId xmlns:a16="http://schemas.microsoft.com/office/drawing/2014/main" id="{C8C58049-6882-80E3-0D9F-099CBC76A7A3}"/>
                </a:ext>
              </a:extLst>
            </p:cNvPr>
            <p:cNvGrpSpPr/>
            <p:nvPr/>
          </p:nvGrpSpPr>
          <p:grpSpPr>
            <a:xfrm>
              <a:off x="3343125" y="3209239"/>
              <a:ext cx="2409825" cy="3333750"/>
              <a:chOff x="3009570" y="3011359"/>
              <a:chExt cx="2409825" cy="3333750"/>
            </a:xfrm>
          </p:grpSpPr>
          <p:pic>
            <p:nvPicPr>
              <p:cNvPr id="51" name="Picture 50" descr="118-17TFr.png">
                <a:extLst>
                  <a:ext uri="{FF2B5EF4-FFF2-40B4-BE49-F238E27FC236}">
                    <a16:creationId xmlns:a16="http://schemas.microsoft.com/office/drawing/2014/main" id="{2BCFD157-DD58-AE09-1041-EC932200CA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3009570" y="3011359"/>
                <a:ext cx="2409825" cy="3333750"/>
              </a:xfrm>
              <a:prstGeom prst="rect">
                <a:avLst/>
              </a:prstGeom>
            </p:spPr>
          </p:pic>
          <p:grpSp>
            <p:nvGrpSpPr>
              <p:cNvPr id="52" name="Group 376">
                <a:extLst>
                  <a:ext uri="{FF2B5EF4-FFF2-40B4-BE49-F238E27FC236}">
                    <a16:creationId xmlns:a16="http://schemas.microsoft.com/office/drawing/2014/main" id="{A2D9D7AE-AF3C-8CE7-1966-DA6AF26E0A92}"/>
                  </a:ext>
                </a:extLst>
              </p:cNvPr>
              <p:cNvGrpSpPr/>
              <p:nvPr/>
            </p:nvGrpSpPr>
            <p:grpSpPr>
              <a:xfrm>
                <a:off x="3906599" y="5934435"/>
                <a:ext cx="1152525" cy="285750"/>
                <a:chOff x="3906599" y="5951687"/>
                <a:chExt cx="1152525" cy="285750"/>
              </a:xfrm>
            </p:grpSpPr>
            <p:pic>
              <p:nvPicPr>
                <p:cNvPr id="54" name="Picture 66">
                  <a:extLst>
                    <a:ext uri="{FF2B5EF4-FFF2-40B4-BE49-F238E27FC236}">
                      <a16:creationId xmlns:a16="http://schemas.microsoft.com/office/drawing/2014/main" id="{70412FDC-2881-310E-5ED3-2E507791D1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3906599" y="5951687"/>
                  <a:ext cx="238125" cy="285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2E731E2E-B3E5-55B7-619A-C7AF40D85C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4058999" y="5951687"/>
                  <a:ext cx="238125" cy="285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6" name="Picture 66">
                  <a:extLst>
                    <a:ext uri="{FF2B5EF4-FFF2-40B4-BE49-F238E27FC236}">
                      <a16:creationId xmlns:a16="http://schemas.microsoft.com/office/drawing/2014/main" id="{B0EA4749-ADF2-7DEC-AA86-075C4D8F50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4211399" y="5951687"/>
                  <a:ext cx="238125" cy="285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7" name="Picture 66">
                  <a:extLst>
                    <a:ext uri="{FF2B5EF4-FFF2-40B4-BE49-F238E27FC236}">
                      <a16:creationId xmlns:a16="http://schemas.microsoft.com/office/drawing/2014/main" id="{A806D61D-71AA-62F3-3A89-FA666544E5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4363799" y="5951687"/>
                  <a:ext cx="238125" cy="285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8" name="Picture 66">
                  <a:extLst>
                    <a:ext uri="{FF2B5EF4-FFF2-40B4-BE49-F238E27FC236}">
                      <a16:creationId xmlns:a16="http://schemas.microsoft.com/office/drawing/2014/main" id="{B34CB324-03A7-23EF-4359-3E4685171A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4516199" y="5951687"/>
                  <a:ext cx="238125" cy="285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9" name="Picture 66">
                  <a:extLst>
                    <a:ext uri="{FF2B5EF4-FFF2-40B4-BE49-F238E27FC236}">
                      <a16:creationId xmlns:a16="http://schemas.microsoft.com/office/drawing/2014/main" id="{09C90E0A-77E4-42B8-94C7-9E112573F8E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4668599" y="5951687"/>
                  <a:ext cx="238125" cy="285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0" name="Picture 66">
                  <a:extLst>
                    <a:ext uri="{FF2B5EF4-FFF2-40B4-BE49-F238E27FC236}">
                      <a16:creationId xmlns:a16="http://schemas.microsoft.com/office/drawing/2014/main" id="{F6942AA4-2B3B-93DC-9327-E1C59787A8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4820999" y="5951687"/>
                  <a:ext cx="238125" cy="285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66713F4-E2CF-4525-3A49-2F8227D81D0A}"/>
                  </a:ext>
                </a:extLst>
              </p:cNvPr>
              <p:cNvSpPr/>
              <p:nvPr/>
            </p:nvSpPr>
            <p:spPr>
              <a:xfrm>
                <a:off x="4002338" y="5952447"/>
                <a:ext cx="109728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b="1" cap="none" spc="0" dirty="0">
                    <a:ln w="3175">
                      <a:solidFill>
                        <a:srgbClr val="F6EFE8">
                          <a:alpha val="90000"/>
                        </a:srgbClr>
                      </a:solidFill>
                      <a:prstDash val="solid"/>
                    </a:ln>
                    <a:solidFill>
                      <a:srgbClr val="F6EFE8"/>
                    </a:solidFill>
                    <a:latin typeface="Dom Casual" pitchFamily="50" charset="0"/>
                  </a:rPr>
                  <a:t>BILL</a:t>
                </a:r>
              </a:p>
              <a:p>
                <a:pPr algn="ctr">
                  <a:lnSpc>
                    <a:spcPts val="4400"/>
                  </a:lnSpc>
                </a:pPr>
                <a:r>
                  <a:rPr lang="en-US" sz="5600" b="1" dirty="0">
                    <a:ln w="3175">
                      <a:solidFill>
                        <a:srgbClr val="F6EFE8">
                          <a:alpha val="90000"/>
                        </a:srgbClr>
                      </a:solidFill>
                      <a:prstDash val="solid"/>
                    </a:ln>
                    <a:solidFill>
                      <a:srgbClr val="F6EFE8"/>
                    </a:solidFill>
                    <a:latin typeface="Dom Casual" pitchFamily="50" charset="0"/>
                  </a:rPr>
                  <a:t>CAMPBELL</a:t>
                </a:r>
                <a:endParaRPr lang="en-US" sz="5600" b="1" cap="none" spc="0" dirty="0">
                  <a:ln w="3175">
                    <a:solidFill>
                      <a:srgbClr val="F6EFE8">
                        <a:alpha val="90000"/>
                      </a:srgbClr>
                    </a:solidFill>
                    <a:prstDash val="solid"/>
                  </a:ln>
                  <a:solidFill>
                    <a:srgbClr val="F6EFE8"/>
                  </a:solidFill>
                  <a:latin typeface="Dom Casual" pitchFamily="50" charset="0"/>
                </a:endParaRPr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CD44A4-5A4D-9B65-DADE-4BD9863E7EEE}"/>
              </a:ext>
            </a:extLst>
          </p:cNvPr>
          <p:cNvGrpSpPr/>
          <p:nvPr/>
        </p:nvGrpSpPr>
        <p:grpSpPr>
          <a:xfrm>
            <a:off x="2480930" y="3356611"/>
            <a:ext cx="2352675" cy="3333750"/>
            <a:chOff x="1537337" y="3118003"/>
            <a:chExt cx="2352675" cy="333375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1BBC60E-F21F-B42C-9295-9B642BE6C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47"/>
            <a:stretch/>
          </p:blipFill>
          <p:spPr>
            <a:xfrm>
              <a:off x="1659721" y="3175158"/>
              <a:ext cx="2150279" cy="2999971"/>
            </a:xfrm>
            <a:prstGeom prst="rect">
              <a:avLst/>
            </a:prstGeom>
          </p:spPr>
        </p:pic>
        <p:grpSp>
          <p:nvGrpSpPr>
            <p:cNvPr id="63" name="Group 60">
              <a:extLst>
                <a:ext uri="{FF2B5EF4-FFF2-40B4-BE49-F238E27FC236}">
                  <a16:creationId xmlns:a16="http://schemas.microsoft.com/office/drawing/2014/main" id="{73F25BC4-13B7-CF5F-380D-14C6E1088D58}"/>
                </a:ext>
              </a:extLst>
            </p:cNvPr>
            <p:cNvGrpSpPr/>
            <p:nvPr/>
          </p:nvGrpSpPr>
          <p:grpSpPr>
            <a:xfrm>
              <a:off x="1537337" y="3118003"/>
              <a:ext cx="2352675" cy="3333750"/>
              <a:chOff x="5316634" y="613021"/>
              <a:chExt cx="2352675" cy="3333750"/>
            </a:xfrm>
          </p:grpSpPr>
          <p:grpSp>
            <p:nvGrpSpPr>
              <p:cNvPr id="64" name="Group 58">
                <a:extLst>
                  <a:ext uri="{FF2B5EF4-FFF2-40B4-BE49-F238E27FC236}">
                    <a16:creationId xmlns:a16="http://schemas.microsoft.com/office/drawing/2014/main" id="{D4623AA8-B968-3BC0-513F-7DAA04CB09FE}"/>
                  </a:ext>
                </a:extLst>
              </p:cNvPr>
              <p:cNvGrpSpPr/>
              <p:nvPr/>
            </p:nvGrpSpPr>
            <p:grpSpPr>
              <a:xfrm>
                <a:off x="5316634" y="613021"/>
                <a:ext cx="2352675" cy="3333750"/>
                <a:chOff x="8161434" y="655354"/>
                <a:chExt cx="2352675" cy="3333750"/>
              </a:xfrm>
            </p:grpSpPr>
            <p:pic>
              <p:nvPicPr>
                <p:cNvPr id="66" name="Picture 65" descr="A picture containing monitor&#10;&#10;Description generated with high confidence">
                  <a:extLst>
                    <a:ext uri="{FF2B5EF4-FFF2-40B4-BE49-F238E27FC236}">
                      <a16:creationId xmlns:a16="http://schemas.microsoft.com/office/drawing/2014/main" id="{E1AD65EB-5149-5046-778E-CD1CE0EC8E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61434" y="655354"/>
                  <a:ext cx="2352675" cy="3333750"/>
                </a:xfrm>
                <a:prstGeom prst="rect">
                  <a:avLst/>
                </a:prstGeom>
              </p:spPr>
            </p:pic>
            <p:grpSp>
              <p:nvGrpSpPr>
                <p:cNvPr id="67" name="Group 57">
                  <a:extLst>
                    <a:ext uri="{FF2B5EF4-FFF2-40B4-BE49-F238E27FC236}">
                      <a16:creationId xmlns:a16="http://schemas.microsoft.com/office/drawing/2014/main" id="{0AA3BC14-D2CC-243A-6425-CACA0ABDE934}"/>
                    </a:ext>
                  </a:extLst>
                </p:cNvPr>
                <p:cNvGrpSpPr/>
                <p:nvPr/>
              </p:nvGrpSpPr>
              <p:grpSpPr>
                <a:xfrm>
                  <a:off x="8967258" y="3598333"/>
                  <a:ext cx="1352550" cy="262467"/>
                  <a:chOff x="8967258" y="3598333"/>
                  <a:chExt cx="1352550" cy="262467"/>
                </a:xfrm>
              </p:grpSpPr>
              <p:pic>
                <p:nvPicPr>
                  <p:cNvPr id="68" name="Picture 4">
                    <a:extLst>
                      <a:ext uri="{FF2B5EF4-FFF2-40B4-BE49-F238E27FC236}">
                        <a16:creationId xmlns:a16="http://schemas.microsoft.com/office/drawing/2014/main" id="{47B83881-3412-EE8B-28D2-12023440680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8967258" y="3598333"/>
                    <a:ext cx="438150" cy="2624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9" name="Picture 4">
                    <a:extLst>
                      <a:ext uri="{FF2B5EF4-FFF2-40B4-BE49-F238E27FC236}">
                        <a16:creationId xmlns:a16="http://schemas.microsoft.com/office/drawing/2014/main" id="{B8C7D8DC-C789-8A44-7AF2-792B15B56B9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9119658" y="3598333"/>
                    <a:ext cx="438150" cy="2624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0" name="Picture 4">
                    <a:extLst>
                      <a:ext uri="{FF2B5EF4-FFF2-40B4-BE49-F238E27FC236}">
                        <a16:creationId xmlns:a16="http://schemas.microsoft.com/office/drawing/2014/main" id="{B882F2F2-5602-F4AC-48B9-65C39611A8F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9272058" y="3598333"/>
                    <a:ext cx="438150" cy="2624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1" name="Picture 4">
                    <a:extLst>
                      <a:ext uri="{FF2B5EF4-FFF2-40B4-BE49-F238E27FC236}">
                        <a16:creationId xmlns:a16="http://schemas.microsoft.com/office/drawing/2014/main" id="{3AF30E6F-609E-A4D8-01E8-CF97BA07CFC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9424458" y="3598333"/>
                    <a:ext cx="438150" cy="2624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2" name="Picture 4">
                    <a:extLst>
                      <a:ext uri="{FF2B5EF4-FFF2-40B4-BE49-F238E27FC236}">
                        <a16:creationId xmlns:a16="http://schemas.microsoft.com/office/drawing/2014/main" id="{CCC3A1B9-55AC-977C-0C1A-B60C1507FBF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9576858" y="3598333"/>
                    <a:ext cx="438150" cy="2624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3" name="Picture 4">
                    <a:extLst>
                      <a:ext uri="{FF2B5EF4-FFF2-40B4-BE49-F238E27FC236}">
                        <a16:creationId xmlns:a16="http://schemas.microsoft.com/office/drawing/2014/main" id="{7CE3D477-7848-33BB-9869-D3B3F886532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9729258" y="3598333"/>
                    <a:ext cx="438150" cy="2624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4" name="Picture 4">
                    <a:extLst>
                      <a:ext uri="{FF2B5EF4-FFF2-40B4-BE49-F238E27FC236}">
                        <a16:creationId xmlns:a16="http://schemas.microsoft.com/office/drawing/2014/main" id="{C83003FE-5D74-C079-5114-39DC12635F3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9881658" y="3598333"/>
                    <a:ext cx="438150" cy="2624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AE1C3BD-5A48-454B-8387-69745ADA1587}"/>
                  </a:ext>
                </a:extLst>
              </p:cNvPr>
              <p:cNvSpPr/>
              <p:nvPr/>
            </p:nvSpPr>
            <p:spPr>
              <a:xfrm>
                <a:off x="6306273" y="3578328"/>
                <a:ext cx="91440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800"/>
                  </a:lnSpc>
                </a:pPr>
                <a:r>
                  <a:rPr lang="en-US" sz="5600" cap="none" spc="0" dirty="0">
                    <a:ln w="19050">
                      <a:solidFill>
                        <a:schemeClr val="tx1">
                          <a:lumMod val="85000"/>
                          <a:lumOff val="15000"/>
                          <a:alpha val="85000"/>
                        </a:schemeClr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  <a:alpha val="85000"/>
                      </a:schemeClr>
                    </a:solidFill>
                    <a:latin typeface="Dom Casual" pitchFamily="50" charset="0"/>
                  </a:rPr>
                  <a:t>CLINT</a:t>
                </a:r>
              </a:p>
              <a:p>
                <a:pPr algn="ctr">
                  <a:lnSpc>
                    <a:spcPts val="4800"/>
                  </a:lnSpc>
                </a:pPr>
                <a:r>
                  <a:rPr lang="en-US" sz="5600" dirty="0">
                    <a:ln w="19050">
                      <a:solidFill>
                        <a:schemeClr val="tx1">
                          <a:lumMod val="85000"/>
                          <a:lumOff val="15000"/>
                          <a:alpha val="85000"/>
                        </a:schemeClr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  <a:alpha val="85000"/>
                      </a:schemeClr>
                    </a:solidFill>
                    <a:latin typeface="Dom Casual" pitchFamily="50" charset="0"/>
                  </a:rPr>
                  <a:t>HURDLE</a:t>
                </a:r>
                <a:endParaRPr lang="en-US" sz="5600" cap="none" spc="0" dirty="0">
                  <a:ln w="19050">
                    <a:solidFill>
                      <a:schemeClr val="tx1">
                        <a:lumMod val="85000"/>
                        <a:lumOff val="15000"/>
                        <a:alpha val="85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  <a:alpha val="85000"/>
                    </a:schemeClr>
                  </a:solidFill>
                  <a:latin typeface="Dom Casual" pitchFamily="50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4613842-39E6-8A8A-E7E7-2E9E0EE5A01A}"/>
              </a:ext>
            </a:extLst>
          </p:cNvPr>
          <p:cNvGrpSpPr/>
          <p:nvPr/>
        </p:nvGrpSpPr>
        <p:grpSpPr>
          <a:xfrm>
            <a:off x="4924571" y="3427014"/>
            <a:ext cx="2386707" cy="3337560"/>
            <a:chOff x="5316243" y="2921456"/>
            <a:chExt cx="2386707" cy="3337560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8B1AC50D-01BD-F677-7CE2-D46857A05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38" t="12633" r="17747" b="29833"/>
            <a:stretch/>
          </p:blipFill>
          <p:spPr>
            <a:xfrm>
              <a:off x="5382092" y="3028751"/>
              <a:ext cx="2248569" cy="3049445"/>
            </a:xfrm>
            <a:prstGeom prst="rect">
              <a:avLst/>
            </a:prstGeom>
          </p:spPr>
        </p:pic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806B246-9CCD-B570-5E5E-3E554F02020B}"/>
                </a:ext>
              </a:extLst>
            </p:cNvPr>
            <p:cNvGrpSpPr/>
            <p:nvPr/>
          </p:nvGrpSpPr>
          <p:grpSpPr>
            <a:xfrm>
              <a:off x="5316243" y="2921456"/>
              <a:ext cx="2386707" cy="3337560"/>
              <a:chOff x="5230522" y="2357092"/>
              <a:chExt cx="2386707" cy="3337560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913DDC6E-E506-BC78-F24E-4B9070CA4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0522" y="2357092"/>
                <a:ext cx="2386707" cy="3337560"/>
              </a:xfrm>
              <a:prstGeom prst="rect">
                <a:avLst/>
              </a:prstGeom>
            </p:spPr>
          </p:pic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8D6AF15F-53F3-8A2A-8181-9366B3D7D7FB}"/>
                  </a:ext>
                </a:extLst>
              </p:cNvPr>
              <p:cNvSpPr/>
              <p:nvPr/>
            </p:nvSpPr>
            <p:spPr>
              <a:xfrm>
                <a:off x="6253653" y="5266944"/>
                <a:ext cx="82296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cap="none" spc="0" dirty="0"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  <a:solidFill>
                      <a:schemeClr val="bg1">
                        <a:lumMod val="95000"/>
                      </a:schemeClr>
                    </a:solidFill>
                    <a:latin typeface="Dom Casual" pitchFamily="50" charset="0"/>
                  </a:rPr>
                  <a:t>LENN</a:t>
                </a:r>
              </a:p>
              <a:p>
                <a:pPr algn="ctr">
                  <a:lnSpc>
                    <a:spcPts val="4900"/>
                  </a:lnSpc>
                </a:pPr>
                <a:r>
                  <a:rPr lang="en-US" sz="5600" dirty="0"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  <a:solidFill>
                      <a:schemeClr val="bg1">
                        <a:lumMod val="95000"/>
                      </a:schemeClr>
                    </a:solidFill>
                    <a:latin typeface="Dom Casual" pitchFamily="50" charset="0"/>
                  </a:rPr>
                  <a:t>SAKATA</a:t>
                </a:r>
                <a:endParaRPr lang="en-US" sz="5600" cap="none" spc="0" dirty="0"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  <a:solidFill>
                    <a:schemeClr val="bg1">
                      <a:lumMod val="95000"/>
                    </a:schemeClr>
                  </a:solidFill>
                  <a:latin typeface="Dom Casual" pitchFamily="50" charset="0"/>
                </a:endParaRPr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792AD84-E271-5F7F-E8A4-BF7AC28723AF}"/>
              </a:ext>
            </a:extLst>
          </p:cNvPr>
          <p:cNvGrpSpPr/>
          <p:nvPr/>
        </p:nvGrpSpPr>
        <p:grpSpPr>
          <a:xfrm>
            <a:off x="7414707" y="3398618"/>
            <a:ext cx="2400870" cy="3337560"/>
            <a:chOff x="3888335" y="1237926"/>
            <a:chExt cx="2400870" cy="3337560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0E9B1B16-966F-6199-2114-22DD12BAC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5" t="24009" r="60250" b="20560"/>
            <a:stretch/>
          </p:blipFill>
          <p:spPr>
            <a:xfrm>
              <a:off x="3939756" y="1272630"/>
              <a:ext cx="2298870" cy="3015133"/>
            </a:xfrm>
            <a:prstGeom prst="rect">
              <a:avLst/>
            </a:prstGeom>
          </p:spPr>
        </p:pic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0665252-1901-314B-3029-4073C427ABDF}"/>
                </a:ext>
              </a:extLst>
            </p:cNvPr>
            <p:cNvGrpSpPr/>
            <p:nvPr/>
          </p:nvGrpSpPr>
          <p:grpSpPr>
            <a:xfrm>
              <a:off x="3888335" y="1237926"/>
              <a:ext cx="2400870" cy="3337560"/>
              <a:chOff x="5449671" y="95634"/>
              <a:chExt cx="2400870" cy="333756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CE38DB84-348B-084B-D5F7-11619526C4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9671" y="95634"/>
                <a:ext cx="2400870" cy="3337560"/>
              </a:xfrm>
              <a:prstGeom prst="rect">
                <a:avLst/>
              </a:prstGeom>
            </p:spPr>
          </p:pic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69A701F-925C-D4D5-884B-DD6AF614181C}"/>
                  </a:ext>
                </a:extLst>
              </p:cNvPr>
              <p:cNvSpPr/>
              <p:nvPr/>
            </p:nvSpPr>
            <p:spPr>
              <a:xfrm>
                <a:off x="6454143" y="2990088"/>
                <a:ext cx="100584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cap="none" spc="0" dirty="0">
                    <a:ln w="12700">
                      <a:solidFill>
                        <a:srgbClr val="FEFEFE"/>
                      </a:solidFill>
                      <a:prstDash val="solid"/>
                    </a:ln>
                    <a:solidFill>
                      <a:srgbClr val="FEFEFE"/>
                    </a:solidFill>
                    <a:latin typeface="Dom Casual" pitchFamily="50" charset="0"/>
                  </a:rPr>
                  <a:t>LENN</a:t>
                </a:r>
              </a:p>
              <a:p>
                <a:pPr algn="ctr">
                  <a:lnSpc>
                    <a:spcPts val="4900"/>
                  </a:lnSpc>
                </a:pPr>
                <a:r>
                  <a:rPr lang="en-US" sz="5600" dirty="0">
                    <a:ln w="12700">
                      <a:solidFill>
                        <a:srgbClr val="FEFEFE"/>
                      </a:solidFill>
                      <a:prstDash val="solid"/>
                    </a:ln>
                    <a:solidFill>
                      <a:srgbClr val="FEFEFE"/>
                    </a:solidFill>
                    <a:latin typeface="Dom Casual" pitchFamily="50" charset="0"/>
                  </a:rPr>
                  <a:t>SAKATA</a:t>
                </a:r>
                <a:endParaRPr lang="en-US" sz="5600" cap="none" spc="0" dirty="0">
                  <a:ln w="12700">
                    <a:solidFill>
                      <a:srgbClr val="FEFEFE"/>
                    </a:solidFill>
                    <a:prstDash val="solid"/>
                  </a:ln>
                  <a:solidFill>
                    <a:srgbClr val="FEFEFE"/>
                  </a:solidFill>
                  <a:latin typeface="Dom Casual" pitchFamily="50" charset="0"/>
                </a:endParaRPr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94440B6-12BE-D220-90B3-E0AC4ADCA1E2}"/>
              </a:ext>
            </a:extLst>
          </p:cNvPr>
          <p:cNvGrpSpPr/>
          <p:nvPr/>
        </p:nvGrpSpPr>
        <p:grpSpPr>
          <a:xfrm>
            <a:off x="9892380" y="3386661"/>
            <a:ext cx="2352675" cy="3333750"/>
            <a:chOff x="7997191" y="2205892"/>
            <a:chExt cx="2352675" cy="3333750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B607B9FF-BBBB-5BFF-9594-8BFE909CE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11"/>
            <a:stretch/>
          </p:blipFill>
          <p:spPr>
            <a:xfrm>
              <a:off x="8086726" y="2362200"/>
              <a:ext cx="2253592" cy="2966336"/>
            </a:xfrm>
            <a:prstGeom prst="rect">
              <a:avLst/>
            </a:prstGeom>
          </p:spPr>
        </p:pic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A8D0B5F-9052-2268-F095-7294A3DB4EBB}"/>
                </a:ext>
              </a:extLst>
            </p:cNvPr>
            <p:cNvGrpSpPr/>
            <p:nvPr/>
          </p:nvGrpSpPr>
          <p:grpSpPr>
            <a:xfrm>
              <a:off x="7997191" y="2205892"/>
              <a:ext cx="2352675" cy="3333750"/>
              <a:chOff x="1346729" y="1643592"/>
              <a:chExt cx="2352675" cy="3333750"/>
            </a:xfrm>
          </p:grpSpPr>
          <p:grpSp>
            <p:nvGrpSpPr>
              <p:cNvPr id="88" name="Group 6">
                <a:extLst>
                  <a:ext uri="{FF2B5EF4-FFF2-40B4-BE49-F238E27FC236}">
                    <a16:creationId xmlns:a16="http://schemas.microsoft.com/office/drawing/2014/main" id="{31C085A2-7EA9-F165-1BF5-B399108F1D64}"/>
                  </a:ext>
                </a:extLst>
              </p:cNvPr>
              <p:cNvGrpSpPr/>
              <p:nvPr/>
            </p:nvGrpSpPr>
            <p:grpSpPr>
              <a:xfrm>
                <a:off x="1346729" y="1643592"/>
                <a:ext cx="2352675" cy="3333750"/>
                <a:chOff x="1346729" y="1643592"/>
                <a:chExt cx="2352675" cy="3333750"/>
              </a:xfrm>
            </p:grpSpPr>
            <p:pic>
              <p:nvPicPr>
                <p:cNvPr id="90" name="Picture 89" descr="117-42Fr.png">
                  <a:extLst>
                    <a:ext uri="{FF2B5EF4-FFF2-40B4-BE49-F238E27FC236}">
                      <a16:creationId xmlns:a16="http://schemas.microsoft.com/office/drawing/2014/main" id="{523FCBA8-71D7-D69F-287C-1548E51D43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 cstate="print"/>
                <a:stretch>
                  <a:fillRect/>
                </a:stretch>
              </p:blipFill>
              <p:spPr>
                <a:xfrm>
                  <a:off x="1346729" y="1643592"/>
                  <a:ext cx="2352675" cy="3333750"/>
                </a:xfrm>
                <a:prstGeom prst="rect">
                  <a:avLst/>
                </a:prstGeom>
              </p:spPr>
            </p:pic>
            <p:pic>
              <p:nvPicPr>
                <p:cNvPr id="91" name="Picture 2">
                  <a:extLst>
                    <a:ext uri="{FF2B5EF4-FFF2-40B4-BE49-F238E27FC236}">
                      <a16:creationId xmlns:a16="http://schemas.microsoft.com/office/drawing/2014/main" id="{1EFF0CD4-B13F-2273-B9DF-F616D942BE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" cstate="print"/>
                <a:srcRect/>
                <a:stretch>
                  <a:fillRect/>
                </a:stretch>
              </p:blipFill>
              <p:spPr bwMode="auto">
                <a:xfrm>
                  <a:off x="2394480" y="4576763"/>
                  <a:ext cx="409575" cy="295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2">
                  <a:extLst>
                    <a:ext uri="{FF2B5EF4-FFF2-40B4-BE49-F238E27FC236}">
                      <a16:creationId xmlns:a16="http://schemas.microsoft.com/office/drawing/2014/main" id="{B2FBD33F-F84E-F3B6-0CF6-BCD22F08BF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" cstate="print"/>
                <a:srcRect/>
                <a:stretch>
                  <a:fillRect/>
                </a:stretch>
              </p:blipFill>
              <p:spPr bwMode="auto">
                <a:xfrm>
                  <a:off x="2546880" y="4576763"/>
                  <a:ext cx="409575" cy="295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2">
                  <a:extLst>
                    <a:ext uri="{FF2B5EF4-FFF2-40B4-BE49-F238E27FC236}">
                      <a16:creationId xmlns:a16="http://schemas.microsoft.com/office/drawing/2014/main" id="{5A0D995D-62E2-0473-BB42-D5F6CBDB6F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" cstate="print"/>
                <a:srcRect/>
                <a:stretch>
                  <a:fillRect/>
                </a:stretch>
              </p:blipFill>
              <p:spPr bwMode="auto">
                <a:xfrm>
                  <a:off x="2699280" y="4576763"/>
                  <a:ext cx="409575" cy="295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2">
                  <a:extLst>
                    <a:ext uri="{FF2B5EF4-FFF2-40B4-BE49-F238E27FC236}">
                      <a16:creationId xmlns:a16="http://schemas.microsoft.com/office/drawing/2014/main" id="{2712BDFC-0A12-D012-29BA-0E53EB5E4D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" cstate="print"/>
                <a:srcRect/>
                <a:stretch>
                  <a:fillRect/>
                </a:stretch>
              </p:blipFill>
              <p:spPr bwMode="auto">
                <a:xfrm>
                  <a:off x="2851680" y="4576763"/>
                  <a:ext cx="409575" cy="295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39491781-AF6A-DDCC-67E6-C63769CCF3AD}"/>
                  </a:ext>
                </a:extLst>
              </p:cNvPr>
              <p:cNvSpPr/>
              <p:nvPr/>
            </p:nvSpPr>
            <p:spPr>
              <a:xfrm>
                <a:off x="2488397" y="4584464"/>
                <a:ext cx="64008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b="1" cap="none" spc="0" dirty="0">
                    <a:ln w="12700">
                      <a:noFill/>
                      <a:prstDash val="solid"/>
                    </a:ln>
                    <a:solidFill>
                      <a:schemeClr val="bg1">
                        <a:lumMod val="95000"/>
                      </a:schemeClr>
                    </a:solidFill>
                    <a:latin typeface="Dom Casual" pitchFamily="50" charset="0"/>
                  </a:rPr>
                  <a:t>DOUG</a:t>
                </a:r>
              </a:p>
              <a:p>
                <a:pPr algn="ctr">
                  <a:lnSpc>
                    <a:spcPts val="4400"/>
                  </a:lnSpc>
                </a:pPr>
                <a:r>
                  <a:rPr lang="en-US" sz="5600" b="1" dirty="0">
                    <a:ln w="12700">
                      <a:noFill/>
                      <a:prstDash val="solid"/>
                    </a:ln>
                    <a:solidFill>
                      <a:schemeClr val="bg1">
                        <a:lumMod val="95000"/>
                      </a:schemeClr>
                    </a:solidFill>
                    <a:latin typeface="Dom Casual" pitchFamily="50" charset="0"/>
                  </a:rPr>
                  <a:t>BAIR</a:t>
                </a:r>
                <a:endParaRPr lang="en-US" sz="5600" b="1" cap="none" spc="0" dirty="0">
                  <a:ln w="12700">
                    <a:noFill/>
                    <a:prstDash val="solid"/>
                  </a:ln>
                  <a:solidFill>
                    <a:schemeClr val="bg1">
                      <a:lumMod val="95000"/>
                    </a:schemeClr>
                  </a:solidFill>
                  <a:latin typeface="Dom Casual" pitchFamily="50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5228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F1D5C9A-5172-3A05-2A98-7CE5525A2429}"/>
              </a:ext>
            </a:extLst>
          </p:cNvPr>
          <p:cNvGrpSpPr/>
          <p:nvPr/>
        </p:nvGrpSpPr>
        <p:grpSpPr>
          <a:xfrm>
            <a:off x="0" y="0"/>
            <a:ext cx="2352675" cy="3333750"/>
            <a:chOff x="6274394" y="143580"/>
            <a:chExt cx="2352675" cy="33337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49555F-3402-7AF6-172D-8E0C170C8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29"/>
            <a:stretch/>
          </p:blipFill>
          <p:spPr>
            <a:xfrm>
              <a:off x="6377061" y="304941"/>
              <a:ext cx="2099895" cy="3007448"/>
            </a:xfrm>
            <a:prstGeom prst="rect">
              <a:avLst/>
            </a:prstGeom>
          </p:spPr>
        </p:pic>
        <p:grpSp>
          <p:nvGrpSpPr>
            <p:cNvPr id="4" name="Group 32">
              <a:extLst>
                <a:ext uri="{FF2B5EF4-FFF2-40B4-BE49-F238E27FC236}">
                  <a16:creationId xmlns:a16="http://schemas.microsoft.com/office/drawing/2014/main" id="{B53F4507-C360-9944-5B22-8E6D830C0DCA}"/>
                </a:ext>
              </a:extLst>
            </p:cNvPr>
            <p:cNvGrpSpPr/>
            <p:nvPr/>
          </p:nvGrpSpPr>
          <p:grpSpPr>
            <a:xfrm>
              <a:off x="6274394" y="143580"/>
              <a:ext cx="2352675" cy="3333750"/>
              <a:chOff x="7705195" y="1321859"/>
              <a:chExt cx="2352675" cy="3333750"/>
            </a:xfrm>
          </p:grpSpPr>
          <p:pic>
            <p:nvPicPr>
              <p:cNvPr id="5" name="Picture 4" descr="117-35Fr.png">
                <a:extLst>
                  <a:ext uri="{FF2B5EF4-FFF2-40B4-BE49-F238E27FC236}">
                    <a16:creationId xmlns:a16="http://schemas.microsoft.com/office/drawing/2014/main" id="{F62577A5-1E89-B095-BD07-EAFA5D15A1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705195" y="1321859"/>
                <a:ext cx="2352675" cy="3333750"/>
              </a:xfrm>
              <a:prstGeom prst="rect">
                <a:avLst/>
              </a:prstGeom>
            </p:spPr>
          </p:pic>
          <p:grpSp>
            <p:nvGrpSpPr>
              <p:cNvPr id="6" name="Group 24">
                <a:extLst>
                  <a:ext uri="{FF2B5EF4-FFF2-40B4-BE49-F238E27FC236}">
                    <a16:creationId xmlns:a16="http://schemas.microsoft.com/office/drawing/2014/main" id="{FBDA0659-E236-E6E4-028F-3483729C386E}"/>
                  </a:ext>
                </a:extLst>
              </p:cNvPr>
              <p:cNvGrpSpPr/>
              <p:nvPr/>
            </p:nvGrpSpPr>
            <p:grpSpPr>
              <a:xfrm>
                <a:off x="8737599" y="4259873"/>
                <a:ext cx="856096" cy="291490"/>
                <a:chOff x="8737599" y="4259873"/>
                <a:chExt cx="856096" cy="291490"/>
              </a:xfrm>
            </p:grpSpPr>
            <p:pic>
              <p:nvPicPr>
                <p:cNvPr id="8" name="Picture 2">
                  <a:extLst>
                    <a:ext uri="{FF2B5EF4-FFF2-40B4-BE49-F238E27FC236}">
                      <a16:creationId xmlns:a16="http://schemas.microsoft.com/office/drawing/2014/main" id="{A16D3D74-7B38-CE0E-58FF-7B9DA96CED7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8737599" y="4259873"/>
                  <a:ext cx="459317" cy="2914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" name="Picture 3">
                  <a:extLst>
                    <a:ext uri="{FF2B5EF4-FFF2-40B4-BE49-F238E27FC236}">
                      <a16:creationId xmlns:a16="http://schemas.microsoft.com/office/drawing/2014/main" id="{785F042E-E296-66F2-045F-1AEC3E550B8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9141883" y="4259873"/>
                  <a:ext cx="451812" cy="2867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3FC8542-481E-4834-7D6A-9ABBA1190561}"/>
                  </a:ext>
                </a:extLst>
              </p:cNvPr>
              <p:cNvSpPr/>
              <p:nvPr/>
            </p:nvSpPr>
            <p:spPr>
              <a:xfrm>
                <a:off x="8764389" y="4282871"/>
                <a:ext cx="73152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b="1" cap="none" spc="-300" dirty="0">
                    <a:ln w="12700">
                      <a:noFill/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om Casual" pitchFamily="50" charset="0"/>
                  </a:rPr>
                  <a:t>STEVE</a:t>
                </a:r>
              </a:p>
              <a:p>
                <a:pPr algn="ctr">
                  <a:lnSpc>
                    <a:spcPts val="4400"/>
                  </a:lnSpc>
                </a:pPr>
                <a:r>
                  <a:rPr lang="en-US" sz="5600" b="1" spc="-300" dirty="0">
                    <a:ln w="12700">
                      <a:noFill/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om Casual" pitchFamily="50" charset="0"/>
                  </a:rPr>
                  <a:t>KEMP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235F9D-D85B-E975-0D83-E4CD6D498E21}"/>
              </a:ext>
            </a:extLst>
          </p:cNvPr>
          <p:cNvGrpSpPr/>
          <p:nvPr/>
        </p:nvGrpSpPr>
        <p:grpSpPr>
          <a:xfrm>
            <a:off x="2421458" y="-3810"/>
            <a:ext cx="2375295" cy="3337560"/>
            <a:chOff x="4650664" y="362145"/>
            <a:chExt cx="2375295" cy="33375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BFF22E-02CB-B04C-2DB7-CAFDB29E9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7" t="4410"/>
            <a:stretch/>
          </p:blipFill>
          <p:spPr>
            <a:xfrm>
              <a:off x="4758030" y="495136"/>
              <a:ext cx="2092165" cy="2868565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D932F53-E3F4-17BF-E6E5-9CA397F15710}"/>
                </a:ext>
              </a:extLst>
            </p:cNvPr>
            <p:cNvGrpSpPr/>
            <p:nvPr/>
          </p:nvGrpSpPr>
          <p:grpSpPr>
            <a:xfrm>
              <a:off x="4650664" y="362145"/>
              <a:ext cx="2375295" cy="3337560"/>
              <a:chOff x="1685568" y="2621030"/>
              <a:chExt cx="2375295" cy="3337560"/>
            </a:xfrm>
          </p:grpSpPr>
          <p:pic>
            <p:nvPicPr>
              <p:cNvPr id="13" name="Picture 12" descr="A picture containing text, picture frame&#10;&#10;Description automatically generated">
                <a:extLst>
                  <a:ext uri="{FF2B5EF4-FFF2-40B4-BE49-F238E27FC236}">
                    <a16:creationId xmlns:a16="http://schemas.microsoft.com/office/drawing/2014/main" id="{43085647-5115-B3F1-90D7-6A42E40F8C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5568" y="2621030"/>
                <a:ext cx="2375295" cy="3337560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2B22EC5-89C4-CB91-A85F-A22D6638ED96}"/>
                  </a:ext>
                </a:extLst>
              </p:cNvPr>
              <p:cNvSpPr/>
              <p:nvPr/>
            </p:nvSpPr>
            <p:spPr>
              <a:xfrm>
                <a:off x="2633326" y="5529744"/>
                <a:ext cx="91440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b="1" cap="none" spc="-300" dirty="0"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  <a:solidFill>
                      <a:schemeClr val="bg1">
                        <a:lumMod val="95000"/>
                      </a:schemeClr>
                    </a:solidFill>
                    <a:latin typeface="Dom Casual" pitchFamily="50" charset="0"/>
                  </a:rPr>
                  <a:t>DUANE</a:t>
                </a:r>
              </a:p>
              <a:p>
                <a:pPr algn="ctr">
                  <a:lnSpc>
                    <a:spcPts val="5000"/>
                  </a:lnSpc>
                </a:pPr>
                <a:r>
                  <a:rPr lang="en-US" sz="5600" b="1" spc="-300" dirty="0"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  <a:solidFill>
                      <a:schemeClr val="bg1">
                        <a:lumMod val="95000"/>
                      </a:schemeClr>
                    </a:solidFill>
                    <a:latin typeface="Dom Casual" pitchFamily="50" charset="0"/>
                  </a:rPr>
                  <a:t>WALKER</a:t>
                </a:r>
                <a:endParaRPr lang="en-US" sz="5600" b="1" cap="none" spc="-300" dirty="0"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  <a:solidFill>
                    <a:schemeClr val="bg1">
                      <a:lumMod val="95000"/>
                    </a:schemeClr>
                  </a:solidFill>
                  <a:latin typeface="Dom Casual" pitchFamily="50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9E5B9A-B5DD-2D67-F7E9-BB08CC133FC5}"/>
              </a:ext>
            </a:extLst>
          </p:cNvPr>
          <p:cNvGrpSpPr/>
          <p:nvPr/>
        </p:nvGrpSpPr>
        <p:grpSpPr>
          <a:xfrm>
            <a:off x="4870776" y="0"/>
            <a:ext cx="2362200" cy="3333750"/>
            <a:chOff x="5105399" y="2279649"/>
            <a:chExt cx="2362200" cy="3333750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B11AC435-AAF6-091C-5664-9F3A2AC305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l="30938" r="17848"/>
            <a:stretch>
              <a:fillRect/>
            </a:stretch>
          </p:blipFill>
          <p:spPr bwMode="auto">
            <a:xfrm>
              <a:off x="5147733" y="2451029"/>
              <a:ext cx="2235200" cy="2857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Group 262">
              <a:extLst>
                <a:ext uri="{FF2B5EF4-FFF2-40B4-BE49-F238E27FC236}">
                  <a16:creationId xmlns:a16="http://schemas.microsoft.com/office/drawing/2014/main" id="{7999F964-D1EC-FACF-CA3D-D2DBA80D96C5}"/>
                </a:ext>
              </a:extLst>
            </p:cNvPr>
            <p:cNvGrpSpPr/>
            <p:nvPr/>
          </p:nvGrpSpPr>
          <p:grpSpPr>
            <a:xfrm>
              <a:off x="5105399" y="2279649"/>
              <a:ext cx="2362200" cy="3333750"/>
              <a:chOff x="0" y="3356674"/>
              <a:chExt cx="2362200" cy="3333750"/>
            </a:xfrm>
          </p:grpSpPr>
          <p:pic>
            <p:nvPicPr>
              <p:cNvPr id="18" name="Picture 17" descr="117-530Fr.png">
                <a:extLst>
                  <a:ext uri="{FF2B5EF4-FFF2-40B4-BE49-F238E27FC236}">
                    <a16:creationId xmlns:a16="http://schemas.microsoft.com/office/drawing/2014/main" id="{2F21EADE-8ED0-84ED-5882-81C75E953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0" y="3356674"/>
                <a:ext cx="2362200" cy="3333750"/>
              </a:xfrm>
              <a:prstGeom prst="rect">
                <a:avLst/>
              </a:prstGeom>
            </p:spPr>
          </p:pic>
          <p:grpSp>
            <p:nvGrpSpPr>
              <p:cNvPr id="19" name="Group 259">
                <a:extLst>
                  <a:ext uri="{FF2B5EF4-FFF2-40B4-BE49-F238E27FC236}">
                    <a16:creationId xmlns:a16="http://schemas.microsoft.com/office/drawing/2014/main" id="{CC0A6866-FFDB-184F-6A26-BD631DA49B7D}"/>
                  </a:ext>
                </a:extLst>
              </p:cNvPr>
              <p:cNvGrpSpPr/>
              <p:nvPr/>
            </p:nvGrpSpPr>
            <p:grpSpPr>
              <a:xfrm>
                <a:off x="983722" y="6270097"/>
                <a:ext cx="995892" cy="295275"/>
                <a:chOff x="983722" y="6270097"/>
                <a:chExt cx="995892" cy="295275"/>
              </a:xfrm>
            </p:grpSpPr>
            <p:pic>
              <p:nvPicPr>
                <p:cNvPr id="21" name="Picture 6">
                  <a:extLst>
                    <a:ext uri="{FF2B5EF4-FFF2-40B4-BE49-F238E27FC236}">
                      <a16:creationId xmlns:a16="http://schemas.microsoft.com/office/drawing/2014/main" id="{254DB5E0-61C3-6F3F-C324-1B6C08A97E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983722" y="6270097"/>
                  <a:ext cx="504825" cy="295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" name="Picture 6">
                  <a:extLst>
                    <a:ext uri="{FF2B5EF4-FFF2-40B4-BE49-F238E27FC236}">
                      <a16:creationId xmlns:a16="http://schemas.microsoft.com/office/drawing/2014/main" id="{5C5D8FA4-5AEA-5051-E40F-2E9AA4E374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1474789" y="6270097"/>
                  <a:ext cx="504825" cy="295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A868873-6A9F-6258-326A-21DCC5DB8867}"/>
                  </a:ext>
                </a:extLst>
              </p:cNvPr>
              <p:cNvSpPr/>
              <p:nvPr/>
            </p:nvSpPr>
            <p:spPr>
              <a:xfrm>
                <a:off x="990616" y="6297941"/>
                <a:ext cx="91440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b="1" cap="none" spc="0" dirty="0">
                    <a:ln w="12700">
                      <a:noFill/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om Casual" pitchFamily="50" charset="0"/>
                  </a:rPr>
                  <a:t>MARK</a:t>
                </a:r>
              </a:p>
              <a:p>
                <a:pPr algn="ctr">
                  <a:lnSpc>
                    <a:spcPts val="4400"/>
                  </a:lnSpc>
                </a:pPr>
                <a:r>
                  <a:rPr lang="en-US" sz="5600" b="1" dirty="0">
                    <a:ln w="12700">
                      <a:noFill/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om Casual" pitchFamily="50" charset="0"/>
                  </a:rPr>
                  <a:t>PARENT</a:t>
                </a:r>
                <a:endParaRPr lang="en-US" sz="5600" b="1" cap="none" spc="0" dirty="0">
                  <a:ln w="12700">
                    <a:noFill/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Dom Casual" pitchFamily="50" charset="0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F5A579-05D6-D4BC-463E-922FB4BD28BA}"/>
              </a:ext>
            </a:extLst>
          </p:cNvPr>
          <p:cNvGrpSpPr/>
          <p:nvPr/>
        </p:nvGrpSpPr>
        <p:grpSpPr>
          <a:xfrm>
            <a:off x="7419648" y="-1905"/>
            <a:ext cx="2362200" cy="3333750"/>
            <a:chOff x="3572894" y="3627313"/>
            <a:chExt cx="2362200" cy="3333750"/>
          </a:xfrm>
        </p:grpSpPr>
        <p:pic>
          <p:nvPicPr>
            <p:cNvPr id="24" name="Picture 2" descr="1986 San Francisco Giants Postcards #NNO Bill Laskey Front">
              <a:extLst>
                <a:ext uri="{FF2B5EF4-FFF2-40B4-BE49-F238E27FC236}">
                  <a16:creationId xmlns:a16="http://schemas.microsoft.com/office/drawing/2014/main" id="{66F62646-07DD-9295-355B-23FDF11CC3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10"/>
            <a:stretch/>
          </p:blipFill>
          <p:spPr bwMode="auto">
            <a:xfrm>
              <a:off x="3685243" y="3704393"/>
              <a:ext cx="2109232" cy="3153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oup 179">
              <a:extLst>
                <a:ext uri="{FF2B5EF4-FFF2-40B4-BE49-F238E27FC236}">
                  <a16:creationId xmlns:a16="http://schemas.microsoft.com/office/drawing/2014/main" id="{45DD6554-4ECD-C5CA-20DA-9D697C09E16B}"/>
                </a:ext>
              </a:extLst>
            </p:cNvPr>
            <p:cNvGrpSpPr/>
            <p:nvPr/>
          </p:nvGrpSpPr>
          <p:grpSpPr>
            <a:xfrm>
              <a:off x="3572894" y="3627313"/>
              <a:ext cx="2362200" cy="3333750"/>
              <a:chOff x="6785554" y="2720617"/>
              <a:chExt cx="2362200" cy="3333750"/>
            </a:xfrm>
          </p:grpSpPr>
          <p:grpSp>
            <p:nvGrpSpPr>
              <p:cNvPr id="26" name="Group 177">
                <a:extLst>
                  <a:ext uri="{FF2B5EF4-FFF2-40B4-BE49-F238E27FC236}">
                    <a16:creationId xmlns:a16="http://schemas.microsoft.com/office/drawing/2014/main" id="{D8A1553E-F9EE-7C10-F8E7-09898D739088}"/>
                  </a:ext>
                </a:extLst>
              </p:cNvPr>
              <p:cNvGrpSpPr/>
              <p:nvPr/>
            </p:nvGrpSpPr>
            <p:grpSpPr>
              <a:xfrm>
                <a:off x="6785554" y="2720617"/>
                <a:ext cx="2362200" cy="3333750"/>
                <a:chOff x="6785554" y="2720617"/>
                <a:chExt cx="2362200" cy="3333750"/>
              </a:xfrm>
            </p:grpSpPr>
            <p:pic>
              <p:nvPicPr>
                <p:cNvPr id="28" name="Picture 27" descr="117-420Fr.png">
                  <a:extLst>
                    <a:ext uri="{FF2B5EF4-FFF2-40B4-BE49-F238E27FC236}">
                      <a16:creationId xmlns:a16="http://schemas.microsoft.com/office/drawing/2014/main" id="{C4C2CDE8-3D6E-0837-EA4E-39E346CC10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6785554" y="2720617"/>
                  <a:ext cx="2362200" cy="3333750"/>
                </a:xfrm>
                <a:prstGeom prst="rect">
                  <a:avLst/>
                </a:prstGeom>
              </p:spPr>
            </p:pic>
            <p:grpSp>
              <p:nvGrpSpPr>
                <p:cNvPr id="29" name="Group 176">
                  <a:extLst>
                    <a:ext uri="{FF2B5EF4-FFF2-40B4-BE49-F238E27FC236}">
                      <a16:creationId xmlns:a16="http://schemas.microsoft.com/office/drawing/2014/main" id="{75FF6D5A-4FE1-1699-1777-6A904A1170F2}"/>
                    </a:ext>
                  </a:extLst>
                </p:cNvPr>
                <p:cNvGrpSpPr/>
                <p:nvPr/>
              </p:nvGrpSpPr>
              <p:grpSpPr>
                <a:xfrm>
                  <a:off x="7791981" y="5637741"/>
                  <a:ext cx="742420" cy="277071"/>
                  <a:chOff x="7791981" y="5637741"/>
                  <a:chExt cx="742420" cy="277071"/>
                </a:xfrm>
              </p:grpSpPr>
              <p:pic>
                <p:nvPicPr>
                  <p:cNvPr id="30" name="Picture 24">
                    <a:extLst>
                      <a:ext uri="{FF2B5EF4-FFF2-40B4-BE49-F238E27FC236}">
                        <a16:creationId xmlns:a16="http://schemas.microsoft.com/office/drawing/2014/main" id="{3C06EC2E-AEAA-2636-CEB0-4BC3931A110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/>
                  <a:srcRect/>
                  <a:stretch>
                    <a:fillRect/>
                  </a:stretch>
                </p:blipFill>
                <p:spPr bwMode="auto">
                  <a:xfrm>
                    <a:off x="7791981" y="5637741"/>
                    <a:ext cx="285220" cy="2770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1" name="Picture 24">
                    <a:extLst>
                      <a:ext uri="{FF2B5EF4-FFF2-40B4-BE49-F238E27FC236}">
                        <a16:creationId xmlns:a16="http://schemas.microsoft.com/office/drawing/2014/main" id="{134A711C-99BF-16F6-8BDE-C9F983FFAAB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/>
                  <a:srcRect/>
                  <a:stretch>
                    <a:fillRect/>
                  </a:stretch>
                </p:blipFill>
                <p:spPr bwMode="auto">
                  <a:xfrm>
                    <a:off x="7944381" y="5637741"/>
                    <a:ext cx="285220" cy="2770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2" name="Picture 24">
                    <a:extLst>
                      <a:ext uri="{FF2B5EF4-FFF2-40B4-BE49-F238E27FC236}">
                        <a16:creationId xmlns:a16="http://schemas.microsoft.com/office/drawing/2014/main" id="{D0018C4C-2F97-FD14-6EF1-E80C133287E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/>
                  <a:srcRect/>
                  <a:stretch>
                    <a:fillRect/>
                  </a:stretch>
                </p:blipFill>
                <p:spPr bwMode="auto">
                  <a:xfrm>
                    <a:off x="8096781" y="5637741"/>
                    <a:ext cx="285220" cy="2770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3" name="Picture 24">
                    <a:extLst>
                      <a:ext uri="{FF2B5EF4-FFF2-40B4-BE49-F238E27FC236}">
                        <a16:creationId xmlns:a16="http://schemas.microsoft.com/office/drawing/2014/main" id="{F7EC2964-366B-B0FF-E819-28B6A8241C1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/>
                  <a:srcRect/>
                  <a:stretch>
                    <a:fillRect/>
                  </a:stretch>
                </p:blipFill>
                <p:spPr bwMode="auto">
                  <a:xfrm>
                    <a:off x="8249181" y="5637741"/>
                    <a:ext cx="285220" cy="2770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3CF159C-D3AD-E757-2A3F-676D5EE7D985}"/>
                  </a:ext>
                </a:extLst>
              </p:cNvPr>
              <p:cNvSpPr/>
              <p:nvPr/>
            </p:nvSpPr>
            <p:spPr>
              <a:xfrm>
                <a:off x="7850590" y="5646005"/>
                <a:ext cx="73152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b="1" cap="none" spc="0" dirty="0">
                    <a:ln w="3175">
                      <a:solidFill>
                        <a:schemeClr val="tx1">
                          <a:lumMod val="85000"/>
                          <a:lumOff val="15000"/>
                          <a:alpha val="88000"/>
                        </a:schemeClr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  <a:alpha val="88000"/>
                      </a:schemeClr>
                    </a:solidFill>
                    <a:latin typeface="Dom Casual" pitchFamily="50" charset="0"/>
                  </a:rPr>
                  <a:t>BILL</a:t>
                </a:r>
              </a:p>
              <a:p>
                <a:pPr algn="ctr">
                  <a:lnSpc>
                    <a:spcPts val="4400"/>
                  </a:lnSpc>
                </a:pPr>
                <a:r>
                  <a:rPr lang="en-US" sz="5600" b="1" dirty="0">
                    <a:ln w="3175">
                      <a:solidFill>
                        <a:schemeClr val="tx1">
                          <a:lumMod val="85000"/>
                          <a:lumOff val="15000"/>
                          <a:alpha val="88000"/>
                        </a:schemeClr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  <a:alpha val="88000"/>
                      </a:schemeClr>
                    </a:solidFill>
                    <a:latin typeface="Dom Casual" pitchFamily="50" charset="0"/>
                  </a:rPr>
                  <a:t>LASKEY</a:t>
                </a:r>
                <a:endParaRPr lang="en-US" sz="5600" b="1" cap="none" spc="0" dirty="0">
                  <a:ln w="3175">
                    <a:solidFill>
                      <a:schemeClr val="tx1">
                        <a:lumMod val="85000"/>
                        <a:lumOff val="15000"/>
                        <a:alpha val="88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  <a:alpha val="88000"/>
                    </a:schemeClr>
                  </a:solidFill>
                  <a:latin typeface="Dom Casual" pitchFamily="50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1494888-B8B6-03EE-C508-4B7F5D5D9F5B}"/>
              </a:ext>
            </a:extLst>
          </p:cNvPr>
          <p:cNvGrpSpPr/>
          <p:nvPr/>
        </p:nvGrpSpPr>
        <p:grpSpPr>
          <a:xfrm>
            <a:off x="9928162" y="-5715"/>
            <a:ext cx="2398971" cy="3337560"/>
            <a:chOff x="4912715" y="3428218"/>
            <a:chExt cx="2398971" cy="333756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9E5A45F-69B6-9014-CEE3-928BD1C11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5" t="7454" r="5044"/>
            <a:stretch/>
          </p:blipFill>
          <p:spPr>
            <a:xfrm>
              <a:off x="5006707" y="3513824"/>
              <a:ext cx="2271723" cy="2941018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BB6910B-C6F9-6EA1-E1D5-F6259C1C9C77}"/>
                </a:ext>
              </a:extLst>
            </p:cNvPr>
            <p:cNvGrpSpPr/>
            <p:nvPr/>
          </p:nvGrpSpPr>
          <p:grpSpPr>
            <a:xfrm>
              <a:off x="4912715" y="3428218"/>
              <a:ext cx="2398971" cy="3337560"/>
              <a:chOff x="5158914" y="2590800"/>
              <a:chExt cx="2398971" cy="333756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5CCD91EF-8EAF-0929-907A-2F6174234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58914" y="2590800"/>
                <a:ext cx="2398971" cy="3337560"/>
              </a:xfrm>
              <a:prstGeom prst="rect">
                <a:avLst/>
              </a:prstGeom>
            </p:spPr>
          </p:pic>
          <p:sp>
            <p:nvSpPr>
              <p:cNvPr id="38" name="Rectangle 5">
                <a:extLst>
                  <a:ext uri="{FF2B5EF4-FFF2-40B4-BE49-F238E27FC236}">
                    <a16:creationId xmlns:a16="http://schemas.microsoft.com/office/drawing/2014/main" id="{D3E2082C-87FF-795F-EF1B-C81FCEB09D55}"/>
                  </a:ext>
                </a:extLst>
              </p:cNvPr>
              <p:cNvSpPr/>
              <p:nvPr/>
            </p:nvSpPr>
            <p:spPr>
              <a:xfrm>
                <a:off x="6175596" y="5502500"/>
                <a:ext cx="91440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dirty="0">
                    <a:ln w="317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om Casual" pitchFamily="50" charset="0"/>
                  </a:rPr>
                  <a:t>ROY</a:t>
                </a:r>
                <a:endParaRPr lang="en-US" sz="5600" cap="none" spc="0" dirty="0"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Dom Casual" pitchFamily="50" charset="0"/>
                </a:endParaRPr>
              </a:p>
              <a:p>
                <a:pPr algn="ctr">
                  <a:lnSpc>
                    <a:spcPts val="4400"/>
                  </a:lnSpc>
                </a:pPr>
                <a:r>
                  <a:rPr lang="en-US" sz="5600" dirty="0">
                    <a:ln w="317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om Casual" pitchFamily="50" charset="0"/>
                  </a:rPr>
                  <a:t>THOMAS</a:t>
                </a:r>
                <a:endParaRPr lang="en-US" sz="5600" cap="none" spc="0" dirty="0"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Dom Casual" pitchFamily="50" charset="0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0DBEFB1-9D3D-56AD-504B-333FF03D3D60}"/>
              </a:ext>
            </a:extLst>
          </p:cNvPr>
          <p:cNvGrpSpPr/>
          <p:nvPr/>
        </p:nvGrpSpPr>
        <p:grpSpPr>
          <a:xfrm>
            <a:off x="59258" y="3495111"/>
            <a:ext cx="2362200" cy="3333750"/>
            <a:chOff x="2899833" y="1702858"/>
            <a:chExt cx="2362200" cy="3333750"/>
          </a:xfrm>
        </p:grpSpPr>
        <p:pic>
          <p:nvPicPr>
            <p:cNvPr id="40" name="Picture 3" descr="E:\baseball\baseball photos\1987 Greg Tabor Rangers.JPG">
              <a:extLst>
                <a:ext uri="{FF2B5EF4-FFF2-40B4-BE49-F238E27FC236}">
                  <a16:creationId xmlns:a16="http://schemas.microsoft.com/office/drawing/2014/main" id="{78A68692-E125-7309-B066-3690A1FDF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 r="13394" b="17241"/>
            <a:stretch>
              <a:fillRect/>
            </a:stretch>
          </p:blipFill>
          <p:spPr bwMode="auto">
            <a:xfrm>
              <a:off x="3031068" y="1854198"/>
              <a:ext cx="2125132" cy="3048002"/>
            </a:xfrm>
            <a:prstGeom prst="rect">
              <a:avLst/>
            </a:prstGeom>
            <a:noFill/>
          </p:spPr>
        </p:pic>
        <p:grpSp>
          <p:nvGrpSpPr>
            <p:cNvPr id="41" name="Group 8">
              <a:extLst>
                <a:ext uri="{FF2B5EF4-FFF2-40B4-BE49-F238E27FC236}">
                  <a16:creationId xmlns:a16="http://schemas.microsoft.com/office/drawing/2014/main" id="{BA9A6B11-EB03-CA31-C9E5-34F0303F4ADA}"/>
                </a:ext>
              </a:extLst>
            </p:cNvPr>
            <p:cNvGrpSpPr/>
            <p:nvPr/>
          </p:nvGrpSpPr>
          <p:grpSpPr>
            <a:xfrm>
              <a:off x="2899833" y="1702858"/>
              <a:ext cx="2362200" cy="3333750"/>
              <a:chOff x="2899833" y="1702858"/>
              <a:chExt cx="2362200" cy="3333750"/>
            </a:xfrm>
          </p:grpSpPr>
          <p:grpSp>
            <p:nvGrpSpPr>
              <p:cNvPr id="42" name="Group 6">
                <a:extLst>
                  <a:ext uri="{FF2B5EF4-FFF2-40B4-BE49-F238E27FC236}">
                    <a16:creationId xmlns:a16="http://schemas.microsoft.com/office/drawing/2014/main" id="{8E82A4F3-D35F-938C-44F5-5407DD380B8E}"/>
                  </a:ext>
                </a:extLst>
              </p:cNvPr>
              <p:cNvGrpSpPr/>
              <p:nvPr/>
            </p:nvGrpSpPr>
            <p:grpSpPr>
              <a:xfrm>
                <a:off x="2899833" y="1702858"/>
                <a:ext cx="2362200" cy="3333750"/>
                <a:chOff x="2899833" y="1702858"/>
                <a:chExt cx="2362200" cy="3333750"/>
              </a:xfrm>
            </p:grpSpPr>
            <p:pic>
              <p:nvPicPr>
                <p:cNvPr id="44" name="Picture 43" descr="117-44Fr.png">
                  <a:extLst>
                    <a:ext uri="{FF2B5EF4-FFF2-40B4-BE49-F238E27FC236}">
                      <a16:creationId xmlns:a16="http://schemas.microsoft.com/office/drawing/2014/main" id="{19B6088A-CBB3-AA32-B11B-873AF63B76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/>
                <a:stretch>
                  <a:fillRect/>
                </a:stretch>
              </p:blipFill>
              <p:spPr>
                <a:xfrm>
                  <a:off x="2899833" y="1702858"/>
                  <a:ext cx="2362200" cy="3333750"/>
                </a:xfrm>
                <a:prstGeom prst="rect">
                  <a:avLst/>
                </a:prstGeom>
              </p:spPr>
            </p:pic>
            <p:pic>
              <p:nvPicPr>
                <p:cNvPr id="45" name="Picture 2">
                  <a:extLst>
                    <a:ext uri="{FF2B5EF4-FFF2-40B4-BE49-F238E27FC236}">
                      <a16:creationId xmlns:a16="http://schemas.microsoft.com/office/drawing/2014/main" id="{2A9F5CD8-6A01-F321-F5A5-E7EDA9E61F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3923241" y="4630208"/>
                  <a:ext cx="346449" cy="2804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8C262FB1-2D55-DF7B-39B3-A29F502269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4075641" y="4630208"/>
                  <a:ext cx="346449" cy="2804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">
                  <a:extLst>
                    <a:ext uri="{FF2B5EF4-FFF2-40B4-BE49-F238E27FC236}">
                      <a16:creationId xmlns:a16="http://schemas.microsoft.com/office/drawing/2014/main" id="{B61B4E7F-F20B-C962-20A8-1B1508CDF1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4228041" y="4630208"/>
                  <a:ext cx="346449" cy="2804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69468594-7EDF-3193-77F5-23418CB7AC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4380441" y="4630208"/>
                  <a:ext cx="346449" cy="2804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742CD8B-7E77-9896-CB27-ABF51A8B825B}"/>
                  </a:ext>
                </a:extLst>
              </p:cNvPr>
              <p:cNvSpPr/>
              <p:nvPr/>
            </p:nvSpPr>
            <p:spPr>
              <a:xfrm>
                <a:off x="3843887" y="4649057"/>
                <a:ext cx="91440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b="1" cap="none" spc="0" dirty="0">
                    <a:ln w="12700">
                      <a:noFill/>
                      <a:prstDash val="solid"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Dom Casual" pitchFamily="50" charset="0"/>
                  </a:rPr>
                  <a:t>GREG</a:t>
                </a:r>
              </a:p>
              <a:p>
                <a:pPr algn="ctr">
                  <a:lnSpc>
                    <a:spcPts val="4400"/>
                  </a:lnSpc>
                </a:pPr>
                <a:r>
                  <a:rPr lang="en-US" sz="5600" b="1" dirty="0">
                    <a:ln w="12700">
                      <a:noFill/>
                      <a:prstDash val="solid"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Dom Casual" pitchFamily="50" charset="0"/>
                  </a:rPr>
                  <a:t>TOBAR</a:t>
                </a:r>
                <a:endParaRPr lang="en-US" sz="5600" b="1" cap="none" spc="0" dirty="0">
                  <a:ln w="12700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Dom Casual" pitchFamily="50" charset="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93FC791-C94F-C6C4-B708-C80CDF0B1CDB}"/>
              </a:ext>
            </a:extLst>
          </p:cNvPr>
          <p:cNvGrpSpPr/>
          <p:nvPr/>
        </p:nvGrpSpPr>
        <p:grpSpPr>
          <a:xfrm>
            <a:off x="2457395" y="3463527"/>
            <a:ext cx="2380772" cy="3337560"/>
            <a:chOff x="848968" y="2952687"/>
            <a:chExt cx="2380772" cy="3337560"/>
          </a:xfrm>
        </p:grpSpPr>
        <p:pic>
          <p:nvPicPr>
            <p:cNvPr id="50" name="Picture 2" descr="The Dave Stieb of the past few weeks is beginning to look remarkably like the superstar he was in '85.">
              <a:extLst>
                <a:ext uri="{FF2B5EF4-FFF2-40B4-BE49-F238E27FC236}">
                  <a16:creationId xmlns:a16="http://schemas.microsoft.com/office/drawing/2014/main" id="{C2FEEED4-58A3-A8B6-B35D-BEEF8E5FA4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66"/>
            <a:stretch/>
          </p:blipFill>
          <p:spPr bwMode="auto">
            <a:xfrm>
              <a:off x="946258" y="3063239"/>
              <a:ext cx="2126877" cy="3048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424BBDF-CEBA-D551-DC80-F3E319DE7508}"/>
                </a:ext>
              </a:extLst>
            </p:cNvPr>
            <p:cNvGrpSpPr/>
            <p:nvPr/>
          </p:nvGrpSpPr>
          <p:grpSpPr>
            <a:xfrm>
              <a:off x="848968" y="2952687"/>
              <a:ext cx="2380772" cy="3337560"/>
              <a:chOff x="4017895" y="2667000"/>
              <a:chExt cx="2380772" cy="3337560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C97F7D73-9285-B345-1EF4-0A07C40091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7895" y="2667000"/>
                <a:ext cx="2380772" cy="3337560"/>
              </a:xfrm>
              <a:prstGeom prst="rect">
                <a:avLst/>
              </a:prstGeom>
            </p:spPr>
          </p:pic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8803702-99BA-074E-B8F9-7C5DD7E0F6E6}"/>
                  </a:ext>
                </a:extLst>
              </p:cNvPr>
              <p:cNvSpPr/>
              <p:nvPr/>
            </p:nvSpPr>
            <p:spPr>
              <a:xfrm>
                <a:off x="5110274" y="5579003"/>
                <a:ext cx="731520" cy="246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>
                  <a:lnSpc>
                    <a:spcPts val="4400"/>
                  </a:lnSpc>
                </a:pPr>
                <a:r>
                  <a:rPr lang="en-US" sz="5600" cap="none" spc="0" dirty="0"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om Casual" pitchFamily="50" charset="0"/>
                  </a:rPr>
                  <a:t>DAVE</a:t>
                </a:r>
              </a:p>
              <a:p>
                <a:pPr algn="ctr">
                  <a:lnSpc>
                    <a:spcPts val="4400"/>
                  </a:lnSpc>
                </a:pPr>
                <a:r>
                  <a:rPr lang="en-US" sz="5600" dirty="0"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om Casual" pitchFamily="50" charset="0"/>
                  </a:rPr>
                  <a:t>STIEB</a:t>
                </a:r>
                <a:endParaRPr lang="en-US" sz="5600" cap="none" spc="0" dirty="0"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Dom Casual" pitchFamily="50" charset="0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1705504-32D5-F88A-16F0-4A026A6E15EB}"/>
              </a:ext>
            </a:extLst>
          </p:cNvPr>
          <p:cNvGrpSpPr/>
          <p:nvPr/>
        </p:nvGrpSpPr>
        <p:grpSpPr>
          <a:xfrm>
            <a:off x="4963032" y="3365360"/>
            <a:ext cx="2390803" cy="3337560"/>
            <a:chOff x="4876800" y="1981200"/>
            <a:chExt cx="2390803" cy="333756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01FE8E6-31C4-EB6B-62F6-A609378CD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1"/>
            <a:stretch/>
          </p:blipFill>
          <p:spPr>
            <a:xfrm>
              <a:off x="4953000" y="2148840"/>
              <a:ext cx="2253221" cy="2895600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097414C-1557-A36A-785A-7A147CB0DE22}"/>
                </a:ext>
              </a:extLst>
            </p:cNvPr>
            <p:cNvGrpSpPr/>
            <p:nvPr/>
          </p:nvGrpSpPr>
          <p:grpSpPr>
            <a:xfrm>
              <a:off x="4876800" y="1981200"/>
              <a:ext cx="2390803" cy="3337560"/>
              <a:chOff x="1219200" y="1066800"/>
              <a:chExt cx="2390803" cy="3337560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61793CB9-2CF8-51C1-78BA-BDF20793BB3E}"/>
                  </a:ext>
                </a:extLst>
              </p:cNvPr>
              <p:cNvGrpSpPr/>
              <p:nvPr/>
            </p:nvGrpSpPr>
            <p:grpSpPr>
              <a:xfrm>
                <a:off x="1219200" y="1066800"/>
                <a:ext cx="2390803" cy="3337560"/>
                <a:chOff x="4562244" y="3363669"/>
                <a:chExt cx="2390803" cy="3337560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6A906973-2367-1A3C-BE96-FCFD07826B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62244" y="3363669"/>
                  <a:ext cx="2390803" cy="3337560"/>
                </a:xfrm>
                <a:prstGeom prst="rect">
                  <a:avLst/>
                </a:prstGeom>
              </p:spPr>
            </p:pic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6040A8FB-4B10-043C-C10E-C6EF7A5F7953}"/>
                    </a:ext>
                  </a:extLst>
                </p:cNvPr>
                <p:cNvSpPr/>
                <p:nvPr/>
              </p:nvSpPr>
              <p:spPr>
                <a:xfrm>
                  <a:off x="4684796" y="3508738"/>
                  <a:ext cx="559824" cy="55209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616D15D4-C922-CDC8-2A3F-A99E512E900A}"/>
                    </a:ext>
                  </a:extLst>
                </p:cNvPr>
                <p:cNvSpPr/>
                <p:nvPr/>
              </p:nvSpPr>
              <p:spPr>
                <a:xfrm>
                  <a:off x="5601169" y="6277715"/>
                  <a:ext cx="822960" cy="246888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Plain">
                    <a:avLst/>
                  </a:prstTxWarp>
                  <a:spAutoFit/>
                </a:bodyPr>
                <a:lstStyle/>
                <a:p>
                  <a:pPr algn="ctr">
                    <a:lnSpc>
                      <a:spcPts val="4400"/>
                    </a:lnSpc>
                  </a:pPr>
                  <a:r>
                    <a:rPr lang="en-US" sz="5600" cap="none" spc="-300" dirty="0">
                      <a:ln w="12700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</a:ln>
                      <a:solidFill>
                        <a:schemeClr val="bg1">
                          <a:lumMod val="95000"/>
                        </a:schemeClr>
                      </a:solidFill>
                      <a:latin typeface="Dom Casual" pitchFamily="50" charset="0"/>
                    </a:rPr>
                    <a:t>BOB</a:t>
                  </a:r>
                </a:p>
                <a:p>
                  <a:pPr algn="ctr">
                    <a:lnSpc>
                      <a:spcPts val="4800"/>
                    </a:lnSpc>
                  </a:pPr>
                  <a:r>
                    <a:rPr lang="en-US" sz="5600" spc="-300" dirty="0">
                      <a:ln w="12700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</a:ln>
                      <a:solidFill>
                        <a:schemeClr val="bg1">
                          <a:lumMod val="95000"/>
                        </a:schemeClr>
                      </a:solidFill>
                      <a:latin typeface="Dom Casual" pitchFamily="50" charset="0"/>
                    </a:rPr>
                    <a:t>HORNER</a:t>
                  </a:r>
                  <a:endParaRPr lang="en-US" sz="5600" cap="none" spc="-300" dirty="0"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  <a:solidFill>
                      <a:schemeClr val="bg1">
                        <a:lumMod val="95000"/>
                      </a:schemeClr>
                    </a:solidFill>
                    <a:latin typeface="Dom Casual" pitchFamily="50" charset="0"/>
                  </a:endParaRPr>
                </a:p>
              </p:txBody>
            </p:sp>
          </p:grpSp>
          <p:pic>
            <p:nvPicPr>
              <p:cNvPr id="58" name="Picture 2" descr="Tokyo Yakult Swallows - Wikipedia">
                <a:extLst>
                  <a:ext uri="{FF2B5EF4-FFF2-40B4-BE49-F238E27FC236}">
                    <a16:creationId xmlns:a16="http://schemas.microsoft.com/office/drawing/2014/main" id="{9AC19BB0-5C75-F7F3-2FAA-3B17506071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9888" y="1234440"/>
                <a:ext cx="455020" cy="4550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731239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Microsoft Office PowerPoint</Application>
  <PresentationFormat>Widescreen</PresentationFormat>
  <Paragraphs>58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Dom Casual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Stone Gate</dc:creator>
  <cp:lastModifiedBy>Stone Gate</cp:lastModifiedBy>
  <cp:revision>1</cp:revision>
  <dcterms:created xsi:type="dcterms:W3CDTF">2024-09-21T12:17:52Z</dcterms:created>
  <dcterms:modified xsi:type="dcterms:W3CDTF">2024-09-21T12:18:01Z</dcterms:modified>
</cp:coreProperties>
</file>