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A3C2-D852-FFD5-155E-C2A985830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B91A9-6E98-D24F-85E5-0591C9EBB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32E3-F92D-2949-05AD-C316B0CD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2B67A-5664-545E-C161-C622DCC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A676D-23FC-1E91-0A14-9A8693A0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B1A-4C02-413B-E160-4307A90D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EA727-7C6A-B72D-D191-1CC648FC3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7B4F-E441-602D-0F53-F9100998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5E7F-B329-41B3-24E7-CF9A2EEF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54C02-1D16-DCBD-0980-7A0A2325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483E5-EB07-DA40-C926-84352E997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FB1C7-5438-3701-A668-8F450A9C9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BCF6-372F-1F8D-DDEC-7B4B99A8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41E0-D707-7B44-8EED-CBDFB9AF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BBE46-A855-C664-7151-D72AF24A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FB6E-BB95-E508-1FDE-F2794820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F802-F7F3-6227-D3EA-63212625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9A3A-8B2B-0929-AEB1-7608ACC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ECFD-F3E6-2BBC-F119-C529354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961-5F7E-071C-0E9D-DED70F8D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94C8-9750-E08A-1E84-FCB84B1B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13527-9A1B-90AF-344B-7FCD306B9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A8FC-6510-BDBC-B0AA-11F40D83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5D7D9-A86A-F608-00E2-E11421C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553C-CB1E-5D21-7468-7B925C9F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78D5-87E9-4D51-81E7-BA40D71D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2AC1-D03B-F2E2-EED3-E9F06C40B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6BA8C-0266-BFFB-9C9A-E2CFEA4A9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CB932-F924-B851-10DF-E5914B52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B2A03-F40E-1822-0A7A-FFBA1B9A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5767-E855-BD46-57BC-BCC8B5CD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7A2F-CC22-9B62-A7EB-AB133CAB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80FF6-64FC-86F0-CAB1-07C9689F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9C976-31B1-6AA1-CA6C-950B9720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3D7D0-CCFD-D46D-C6BE-0CC647722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41B08-E38A-61E8-C629-060E45552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53C63-26EE-4B43-1B56-5238BCD8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F6C99-D59B-6DF2-7BCF-D38DBE66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1FCD4-3C47-7627-0915-298D91BF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F42C-AFBD-68E7-0A0F-92B891F4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39AF0-5120-6B3E-41DE-C4871D0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994A-B2E5-F2BB-A697-3EA4A48F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BBCCA-052E-491E-E457-D42FC031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85FA2-2401-D70E-CB95-9FFD55C0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9E009-6CDE-5388-133F-44E79B5C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6AA93-4425-EA92-277E-59F5C897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BE87-B86E-75B6-35AB-2B547E34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5319-8DDC-7165-7A89-21C89CA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17FC4-64D0-EC48-3701-769A10744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E2015-36B6-C975-14CA-740CF40D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53D4D-AD7F-CE88-F864-6CE41D35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1BCA8-043B-E6FE-687E-07153279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43AA-1A95-3DDA-0C99-E1EC4744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15AC6-D5C2-FB0E-AF20-660EBD3C5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F70F7-2EC0-1E21-70AB-DEEBD832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A6D70-D0AC-4D9D-6748-CC5FB8FB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FDFC-B357-1B4B-FE56-C7A10E0D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0A2E8-2F6B-C5EB-0C21-31A035C2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7FC45-7EC1-1FAA-1178-D7BBFD1A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3B8A-300A-E601-38FF-0802320E3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E4D5-1418-4532-2EA8-D076F074B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B307-0A29-4D9D-8E64-1D90F17627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F649-F450-B3F3-90F2-8F42F71C8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3909-BD17-8086-CCB0-6F0B81745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CEE0-4A3D-4CD7-9606-BDFAAD7F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78ABD3-6C6E-F1EF-37A2-9BA2FDB0F627}"/>
              </a:ext>
            </a:extLst>
          </p:cNvPr>
          <p:cNvGrpSpPr/>
          <p:nvPr/>
        </p:nvGrpSpPr>
        <p:grpSpPr>
          <a:xfrm>
            <a:off x="-14288" y="0"/>
            <a:ext cx="2286000" cy="3200400"/>
            <a:chOff x="6333873" y="1915885"/>
            <a:chExt cx="2286000" cy="32004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18209FA-93A2-EC82-A9E3-DDA79CBF10CF}"/>
                </a:ext>
              </a:extLst>
            </p:cNvPr>
            <p:cNvSpPr/>
            <p:nvPr/>
          </p:nvSpPr>
          <p:spPr>
            <a:xfrm>
              <a:off x="6333873" y="1915885"/>
              <a:ext cx="2286000" cy="3200400"/>
            </a:xfrm>
            <a:prstGeom prst="frame">
              <a:avLst>
                <a:gd name="adj1" fmla="val 27965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C024F1-3016-F94E-ED6C-F8B62AAA7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7" r="9480"/>
            <a:stretch/>
          </p:blipFill>
          <p:spPr>
            <a:xfrm>
              <a:off x="6539147" y="2190205"/>
              <a:ext cx="1875453" cy="26517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5CA53C"/>
              </a:solidFill>
              <a:miter lim="800000"/>
            </a:ln>
            <a:effectLst>
              <a:outerShdw blurRad="88900" algn="tl" rotWithShape="0">
                <a:srgbClr val="000000"/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3EC218-E5B1-AA99-2503-C31E2F49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8209" y="2031853"/>
              <a:ext cx="658425" cy="6767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DD7C0F-13A5-B79D-2CC4-AEEB74D8EAAD}"/>
                </a:ext>
              </a:extLst>
            </p:cNvPr>
            <p:cNvGrpSpPr/>
            <p:nvPr/>
          </p:nvGrpSpPr>
          <p:grpSpPr>
            <a:xfrm>
              <a:off x="7839564" y="4323602"/>
              <a:ext cx="662484" cy="676505"/>
              <a:chOff x="5321660" y="6110400"/>
              <a:chExt cx="662484" cy="67650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13EF578-193B-7E87-4C55-6C1C1065B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1660" y="6110400"/>
                <a:ext cx="662484" cy="67650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4511D-D634-4CE4-DEE6-2AD49927BA18}"/>
                  </a:ext>
                </a:extLst>
              </p:cNvPr>
              <p:cNvSpPr/>
              <p:nvPr/>
            </p:nvSpPr>
            <p:spPr>
              <a:xfrm>
                <a:off x="5378582" y="6194967"/>
                <a:ext cx="548640" cy="4327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:r>
                  <a:rPr lang="en-US" sz="4800" dirty="0">
                    <a:ln w="9525">
                      <a:noFill/>
                    </a:ln>
                    <a:solidFill>
                      <a:srgbClr val="EF2D10"/>
                    </a:solidFill>
                    <a:latin typeface="Wide Latin" panose="020A0A07050505020404" pitchFamily="18" charset="0"/>
                  </a:rPr>
                  <a:t>Henry</a:t>
                </a:r>
                <a:endParaRPr lang="en-US" sz="5400" dirty="0">
                  <a:ln w="9525">
                    <a:noFill/>
                  </a:ln>
                  <a:solidFill>
                    <a:srgbClr val="EF2D10"/>
                  </a:solidFill>
                  <a:latin typeface="Wide Latin" panose="020A0A07050505020404" pitchFamily="18" charset="0"/>
                </a:endParaRPr>
              </a:p>
              <a:p>
                <a:pPr algn="ctr">
                  <a:lnSpc>
                    <a:spcPts val="5000"/>
                  </a:lnSpc>
                </a:pPr>
                <a:r>
                  <a:rPr lang="en-US" sz="5400" dirty="0">
                    <a:ln w="9525">
                      <a:noFill/>
                    </a:ln>
                    <a:solidFill>
                      <a:srgbClr val="EF2D10"/>
                    </a:solidFill>
                    <a:latin typeface="Wide Latin" panose="020A0A07050505020404" pitchFamily="18" charset="0"/>
                  </a:rPr>
                  <a:t> AARON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en-US" sz="5400" dirty="0">
                    <a:ln w="9525">
                      <a:noFill/>
                    </a:ln>
                    <a:solidFill>
                      <a:srgbClr val="EF2D10"/>
                    </a:solidFill>
                    <a:latin typeface="Wide Latin" panose="020A0A07050505020404" pitchFamily="18" charset="0"/>
                  </a:rPr>
                  <a:t> </a:t>
                </a:r>
                <a:r>
                  <a:rPr lang="en-US" sz="4800" dirty="0">
                    <a:ln w="9525">
                      <a:noFill/>
                    </a:ln>
                    <a:solidFill>
                      <a:srgbClr val="5FA83F"/>
                    </a:solidFill>
                    <a:latin typeface="Wide Latin" panose="020A0A07050505020404" pitchFamily="18" charset="0"/>
                  </a:rPr>
                  <a:t>Braves</a:t>
                </a:r>
                <a:endParaRPr lang="en-US" sz="5400" b="0" cap="none" spc="0" dirty="0">
                  <a:ln w="9525">
                    <a:noFill/>
                  </a:ln>
                  <a:solidFill>
                    <a:srgbClr val="5FA83F"/>
                  </a:solidFill>
                  <a:latin typeface="Wide Latin" panose="020A0A07050505020404" pitchFamily="18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791FD3-27A8-5316-B8FB-D5F5B6303879}"/>
              </a:ext>
            </a:extLst>
          </p:cNvPr>
          <p:cNvGrpSpPr/>
          <p:nvPr/>
        </p:nvGrpSpPr>
        <p:grpSpPr>
          <a:xfrm>
            <a:off x="48365" y="3358752"/>
            <a:ext cx="2286000" cy="3200400"/>
            <a:chOff x="0" y="0"/>
            <a:chExt cx="2286000" cy="32004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79BB515A-E87D-8C06-365F-E3BF99AF28F8}"/>
                </a:ext>
              </a:extLst>
            </p:cNvPr>
            <p:cNvSpPr/>
            <p:nvPr/>
          </p:nvSpPr>
          <p:spPr>
            <a:xfrm>
              <a:off x="0" y="0"/>
              <a:ext cx="2286000" cy="3200400"/>
            </a:xfrm>
            <a:prstGeom prst="frame">
              <a:avLst>
                <a:gd name="adj1" fmla="val 27965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Jim Gosger - Cooperstown Expert">
              <a:extLst>
                <a:ext uri="{FF2B5EF4-FFF2-40B4-BE49-F238E27FC236}">
                  <a16:creationId xmlns:a16="http://schemas.microsoft.com/office/drawing/2014/main" id="{FAE8EB3A-AC97-6FB3-A740-B8B9AA983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r="7531"/>
            <a:stretch/>
          </p:blipFill>
          <p:spPr bwMode="auto">
            <a:xfrm>
              <a:off x="205051" y="274320"/>
              <a:ext cx="1875899" cy="26517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32008"/>
              </a:solidFill>
              <a:miter lim="800000"/>
            </a:ln>
            <a:effectLst>
              <a:outerShdw blurRad="88900" algn="tl" rotWithShape="0">
                <a:srgbClr val="000000"/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37E39A-DABB-22D2-7232-65A227BB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336" y="115968"/>
              <a:ext cx="658425" cy="67671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56FB68-83EF-A4FF-B2FC-405A9B0C064F}"/>
                </a:ext>
              </a:extLst>
            </p:cNvPr>
            <p:cNvGrpSpPr/>
            <p:nvPr/>
          </p:nvGrpSpPr>
          <p:grpSpPr>
            <a:xfrm>
              <a:off x="1505691" y="2407717"/>
              <a:ext cx="662484" cy="676505"/>
              <a:chOff x="5321660" y="6110400"/>
              <a:chExt cx="662484" cy="67650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81195B5-1B82-4F85-86C7-259887EF7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1660" y="6110400"/>
                <a:ext cx="662484" cy="67650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D28492-5BAE-8447-C0F7-F95C4BB1E76C}"/>
                  </a:ext>
                </a:extLst>
              </p:cNvPr>
              <p:cNvSpPr/>
              <p:nvPr/>
            </p:nvSpPr>
            <p:spPr>
              <a:xfrm>
                <a:off x="5378582" y="6194967"/>
                <a:ext cx="548640" cy="4327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:r>
                  <a:rPr lang="en-US" sz="4800" dirty="0">
                    <a:ln w="9525">
                      <a:noFill/>
                    </a:ln>
                    <a:solidFill>
                      <a:srgbClr val="5CA53C"/>
                    </a:solidFill>
                    <a:latin typeface="Wide Latin" panose="020A0A07050505020404" pitchFamily="18" charset="0"/>
                  </a:rPr>
                  <a:t>Jim</a:t>
                </a:r>
                <a:endParaRPr lang="en-US" sz="5400" dirty="0">
                  <a:ln w="9525">
                    <a:noFill/>
                  </a:ln>
                  <a:solidFill>
                    <a:srgbClr val="5CA53C"/>
                  </a:solidFill>
                  <a:latin typeface="Wide Latin" panose="020A0A07050505020404" pitchFamily="18" charset="0"/>
                </a:endParaRPr>
              </a:p>
              <a:p>
                <a:pPr algn="ctr">
                  <a:lnSpc>
                    <a:spcPts val="5000"/>
                  </a:lnSpc>
                </a:pPr>
                <a:r>
                  <a:rPr lang="en-US" sz="5400" dirty="0">
                    <a:ln w="9525">
                      <a:noFill/>
                    </a:ln>
                    <a:solidFill>
                      <a:srgbClr val="5CA53C"/>
                    </a:solidFill>
                    <a:latin typeface="Wide Latin" panose="020A0A07050505020404" pitchFamily="18" charset="0"/>
                  </a:rPr>
                  <a:t> GOSGER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en-US" sz="4800" dirty="0">
                    <a:ln w="9525">
                      <a:noFill/>
                    </a:ln>
                    <a:solidFill>
                      <a:srgbClr val="F32008"/>
                    </a:solidFill>
                    <a:latin typeface="Wide Latin" panose="020A0A07050505020404" pitchFamily="18" charset="0"/>
                  </a:rPr>
                  <a:t>Athletics</a:t>
                </a:r>
                <a:endParaRPr lang="en-US" sz="5400" b="0" cap="none" spc="0" dirty="0">
                  <a:ln w="9525">
                    <a:noFill/>
                  </a:ln>
                  <a:solidFill>
                    <a:srgbClr val="F32008"/>
                  </a:solidFill>
                  <a:latin typeface="Wide Latin" panose="020A0A07050505020404" pitchFamily="18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ADDAE-FBE0-899B-DB30-DADC56265550}"/>
              </a:ext>
            </a:extLst>
          </p:cNvPr>
          <p:cNvSpPr txBox="1"/>
          <p:nvPr/>
        </p:nvSpPr>
        <p:spPr>
          <a:xfrm>
            <a:off x="4591050" y="628650"/>
            <a:ext cx="7409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 Adjust your new photo.  The photo needs to be exactly 2.9 by 2.05.  Once you have you photo that size, copy the </a:t>
            </a:r>
            <a:r>
              <a:rPr lang="en-US"/>
              <a:t>format of </a:t>
            </a:r>
            <a:r>
              <a:rPr lang="en-US" dirty="0"/>
              <a:t>the original cards on the left to your photo.  This will give it the colored border.  I would next sharpen the photo by 25% as the copy format sometimes makes the original a little fuzzy.</a:t>
            </a:r>
          </a:p>
          <a:p>
            <a:r>
              <a:rPr lang="en-US" dirty="0"/>
              <a:t>Step 2:  Copy one of the cards on the left for your base card. I used the Green Border for NL teams and the Red for AL Teams</a:t>
            </a:r>
          </a:p>
          <a:p>
            <a:r>
              <a:rPr lang="en-US" dirty="0"/>
              <a:t>Step 3:  select the photo in the copied card and delete it.  </a:t>
            </a:r>
          </a:p>
          <a:p>
            <a:r>
              <a:rPr lang="en-US" dirty="0"/>
              <a:t>Step 4:  Center your photo both middle and center on the base card (now without the original photo).</a:t>
            </a:r>
            <a:br>
              <a:rPr lang="en-US" dirty="0"/>
            </a:br>
            <a:r>
              <a:rPr lang="en-US" dirty="0"/>
              <a:t>Step 5:  Select the base card and the photo and then select ungroup</a:t>
            </a:r>
          </a:p>
          <a:p>
            <a:r>
              <a:rPr lang="en-US" dirty="0"/>
              <a:t>Step 6:  select your original photo and bring it back two places.  This will put the S&amp;H and name plates in front of your photo.</a:t>
            </a:r>
          </a:p>
          <a:p>
            <a:r>
              <a:rPr lang="en-US" dirty="0"/>
              <a:t>Step 7:  Group the photo and the base card together.</a:t>
            </a:r>
          </a:p>
          <a:p>
            <a:r>
              <a:rPr lang="en-US" dirty="0"/>
              <a:t>Step 8:  Change the First Name, then Last Name and then Team.</a:t>
            </a:r>
          </a:p>
          <a:p>
            <a:r>
              <a:rPr lang="en-US" dirty="0"/>
              <a:t>Step 9:  Save as a .jpg or .</a:t>
            </a:r>
            <a:r>
              <a:rPr lang="en-US" dirty="0" err="1"/>
              <a:t>png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Wide Latin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Ph2006</dc:creator>
  <cp:lastModifiedBy>Beatriz Ph2006</cp:lastModifiedBy>
  <cp:revision>2</cp:revision>
  <dcterms:created xsi:type="dcterms:W3CDTF">2023-11-09T23:45:52Z</dcterms:created>
  <dcterms:modified xsi:type="dcterms:W3CDTF">2023-11-09T23:48:43Z</dcterms:modified>
</cp:coreProperties>
</file>